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A634-E9C1-48CE-8795-71F0F541E5AF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C375-B4B4-4EA5-BA75-D0CEC4248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8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C375-B4B4-4EA5-BA75-D0CEC42481E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7CB6AE-FA2A-41D5-BFB5-99E38484E277}" type="datetimeFigureOut">
              <a:rPr lang="sk-SK" smtClean="0"/>
              <a:t>6.2.2014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CAAE33-1637-4C14-B022-F6BA33A8B338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F:\Dopravn&#253;%20projekt\Cyklo&#353;kola\karticky,povinn&#225;%20v&#253;bava\Aktivita%20karti&#269;ky%204.A\Bicykel%201.exe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Prezent_cia_programu_Microsoft_PowerPoint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file:///F:\Dopravn&#253;%20projekt\Chodco&#353;kola\Dop.zna&#269;ky-pr&#237;behy.p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25273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Nadácia Volkswagen Slovakia</a:t>
            </a:r>
            <a:br>
              <a:rPr lang="sk-SK" sz="2800" dirty="0" smtClean="0"/>
            </a:br>
            <a:r>
              <a:rPr lang="sk-SK" sz="2800" dirty="0" smtClean="0"/>
              <a:t>grantový program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5400" b="1" dirty="0" smtClean="0"/>
              <a:t>BEZPEČNE NA CESTÁCH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807584" cy="133807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70300" y="5733256"/>
            <a:ext cx="761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          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83569" y="2060849"/>
            <a:ext cx="81369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     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/>
          </a:p>
          <a:p>
            <a:r>
              <a:rPr lang="sk-SK" dirty="0"/>
              <a:t>Aktivita </a:t>
            </a:r>
            <a:r>
              <a:rPr lang="sk-SK" dirty="0" smtClean="0"/>
              <a:t>č.2: </a:t>
            </a:r>
            <a:r>
              <a:rPr lang="sk-SK" dirty="0" err="1" smtClean="0"/>
              <a:t>Cykloškola</a:t>
            </a:r>
            <a:r>
              <a:rPr lang="sk-SK" dirty="0" smtClean="0"/>
              <a:t> </a:t>
            </a:r>
            <a:r>
              <a:rPr lang="sk-SK" dirty="0"/>
              <a:t>pre žiakov  </a:t>
            </a:r>
            <a:r>
              <a:rPr lang="sk-SK" dirty="0" smtClean="0"/>
              <a:t>3. </a:t>
            </a:r>
            <a:r>
              <a:rPr lang="sk-SK" dirty="0"/>
              <a:t>a </a:t>
            </a:r>
            <a:r>
              <a:rPr lang="sk-SK" dirty="0" smtClean="0"/>
              <a:t>4. </a:t>
            </a:r>
            <a:r>
              <a:rPr lang="sk-SK" dirty="0"/>
              <a:t>roč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a/ Jazda zručnosti na bicykli – zistenie úrovne ovládania pravidiel cestnej premávky pre cyklistov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                                                                                                     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7" y="4101322"/>
            <a:ext cx="2443015" cy="1631934"/>
          </a:xfrm>
          <a:prstGeom prst="ellipse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74667"/>
            <a:ext cx="2308275" cy="1541928"/>
          </a:xfrm>
          <a:prstGeom prst="ellipse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83" y="4293096"/>
            <a:ext cx="2308275" cy="1541928"/>
          </a:xfrm>
          <a:prstGeom prst="ellipse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38" y="1778575"/>
            <a:ext cx="2092683" cy="13979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442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68330" y="2085758"/>
            <a:ext cx="8136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/>
          </a:p>
          <a:p>
            <a:r>
              <a:rPr lang="sk-SK" dirty="0" smtClean="0"/>
              <a:t>Aktivita </a:t>
            </a:r>
            <a:r>
              <a:rPr lang="sk-SK" dirty="0"/>
              <a:t>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Kurz: Poznám dopravné značky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                                                                                                                                  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45967"/>
            <a:ext cx="1563986" cy="2085315"/>
          </a:xfrm>
          <a:prstGeom prst="ellipse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09448"/>
            <a:ext cx="2161045" cy="1620784"/>
          </a:xfrm>
          <a:prstGeom prst="ellipse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3464"/>
            <a:ext cx="2065035" cy="1548776"/>
          </a:xfrm>
          <a:prstGeom prst="ellipse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46" y="1968143"/>
            <a:ext cx="2065035" cy="1548776"/>
          </a:xfrm>
          <a:prstGeom prst="ellipse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53464"/>
            <a:ext cx="1777003" cy="14767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013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54849" y="2065142"/>
            <a:ext cx="8136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/>
              <a:t>Aktivita 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Kurz: Poznám dopravné značky -  dominové karty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</a:t>
            </a:r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853932"/>
            <a:ext cx="1512167" cy="2016223"/>
          </a:xfrm>
          <a:prstGeom prst="ellipse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12562"/>
            <a:ext cx="1728192" cy="2016224"/>
          </a:xfrm>
          <a:prstGeom prst="ellipse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53932"/>
            <a:ext cx="1728192" cy="2072059"/>
          </a:xfrm>
          <a:prstGeom prst="ellipse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107053"/>
            <a:ext cx="2350801" cy="1763101"/>
          </a:xfrm>
          <a:prstGeom prst="ellipse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26" y="1934532"/>
            <a:ext cx="2257056" cy="16927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23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30374" y="2066558"/>
            <a:ext cx="8136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/>
              <a:t>Aktivita 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Kurz: Povinná výbava bicykla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</a:t>
            </a:r>
          </a:p>
          <a:p>
            <a:endParaRPr lang="sk-SK" dirty="0" smtClean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5" y="4077072"/>
            <a:ext cx="2075723" cy="1556792"/>
          </a:xfrm>
          <a:prstGeom prst="ellipse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11329"/>
            <a:ext cx="2075723" cy="1556792"/>
          </a:xfrm>
          <a:prstGeom prst="ellipse">
            <a:avLst/>
          </a:prstGeom>
        </p:spPr>
      </p:pic>
      <p:pic>
        <p:nvPicPr>
          <p:cNvPr id="17" name="Obrázok 1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22745"/>
            <a:ext cx="2267743" cy="1700807"/>
          </a:xfrm>
          <a:prstGeom prst="ellipse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52" y="3885315"/>
            <a:ext cx="2411759" cy="18088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29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54849" y="2010143"/>
            <a:ext cx="813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/>
              <a:t>Aktivita 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Kurz: Jazdíme na bicykli – pravidlá cestnej premávky pre cyklistu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</a:t>
            </a:r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9" y="3912562"/>
            <a:ext cx="1599642" cy="2132856"/>
          </a:xfrm>
          <a:prstGeom prst="ellipse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3477"/>
            <a:ext cx="2496277" cy="1872208"/>
          </a:xfrm>
          <a:prstGeom prst="ellipse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14" y="4166702"/>
            <a:ext cx="2267744" cy="1700808"/>
          </a:xfrm>
          <a:prstGeom prst="ellipse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6" y="1700808"/>
            <a:ext cx="2267744" cy="17008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0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10394" y="2128053"/>
            <a:ext cx="813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/>
              <a:t>Aktivita 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Kurz: Križovatky mám v malíčku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</a:t>
            </a:r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73" y="4085726"/>
            <a:ext cx="2267744" cy="1700808"/>
          </a:xfrm>
          <a:prstGeom prst="ellipse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0" y="4136431"/>
            <a:ext cx="2394308" cy="1599398"/>
          </a:xfrm>
          <a:prstGeom prst="ellipse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3" y="2096402"/>
            <a:ext cx="2352905" cy="1800200"/>
          </a:xfrm>
          <a:prstGeom prst="ellipse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4" y="3965746"/>
            <a:ext cx="2459765" cy="18448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187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99592" y="1995267"/>
            <a:ext cx="8136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/>
              <a:t>Aktivita 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Kurz: Prvá pomoc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</a:t>
            </a:r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33541"/>
            <a:ext cx="2203280" cy="1652460"/>
          </a:xfrm>
          <a:prstGeom prst="ellipse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39" y="3922062"/>
            <a:ext cx="2051719" cy="1538790"/>
          </a:xfrm>
          <a:prstGeom prst="ellipse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4" y="3922062"/>
            <a:ext cx="2703866" cy="1806182"/>
          </a:xfrm>
          <a:prstGeom prst="ellipse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19" y="4054189"/>
            <a:ext cx="2308275" cy="15419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60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54849" y="2065142"/>
            <a:ext cx="81369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/>
              <a:t>Aktivita 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Výučbový program Kartičky – zhotovili žiaci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      </a:t>
            </a:r>
          </a:p>
          <a:p>
            <a:r>
              <a:rPr lang="sk-SK" dirty="0" smtClean="0"/>
              <a:t>                                                                                                       </a:t>
            </a:r>
          </a:p>
        </p:txBody>
      </p:sp>
      <p:pic>
        <p:nvPicPr>
          <p:cNvPr id="2050" name="Picture 2" descr="F:\Dopravný projekt\Projekt foto\Kt\INV-Kartičky\P5190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7" y="4243666"/>
            <a:ext cx="2257671" cy="16932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opravný projekt\Projekt foto\Kt\INV-Kartičky\P51903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66" y="1916832"/>
            <a:ext cx="1908970" cy="14317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opravný projekt\Projekt foto\Kt\INV-Kartičky\P51903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912562"/>
            <a:ext cx="2230753" cy="16730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opravný projekt\Projekt foto\Kt\INV-Kartičky\P51903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3654137"/>
            <a:ext cx="2575320" cy="19314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10394" y="2035029"/>
            <a:ext cx="813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/>
              <a:t>Aktivita č.2: </a:t>
            </a:r>
            <a:r>
              <a:rPr lang="sk-SK" dirty="0" err="1"/>
              <a:t>Cykloškola</a:t>
            </a:r>
            <a:r>
              <a:rPr lang="sk-SK" dirty="0"/>
              <a:t> pre žiakov  3. a 4. roč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Tematický deň Bezpečne na cestách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</a:t>
            </a:r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9" y="4031393"/>
            <a:ext cx="2050223" cy="1701863"/>
          </a:xfrm>
          <a:prstGeom prst="ellipse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27606"/>
            <a:ext cx="2013672" cy="1545934"/>
          </a:xfrm>
          <a:prstGeom prst="ellipse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64655"/>
            <a:ext cx="1763528" cy="1541928"/>
          </a:xfrm>
          <a:prstGeom prst="ellipse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77" y="2070847"/>
            <a:ext cx="2308275" cy="1541928"/>
          </a:xfrm>
          <a:prstGeom prst="ellipse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68" y="4005557"/>
            <a:ext cx="2485217" cy="1660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367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54849" y="2065142"/>
            <a:ext cx="81369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Naše </a:t>
            </a:r>
            <a:r>
              <a:rPr lang="sk-SK" sz="1600" dirty="0" smtClean="0"/>
              <a:t>poďakovanie za možnosť realizovať projekt a pomoc pri jeho realizácii patrí:</a:t>
            </a:r>
          </a:p>
          <a:p>
            <a:endParaRPr lang="sk-SK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Nadácii Volkswagen Slovakia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Príslušníkom PZ OO Ilava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Zamestnancom ZS 112 Trenčín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Autoškole BMV Ilava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Pedagogickým zamestnancom </a:t>
            </a:r>
            <a:r>
              <a:rPr lang="sk-SK" dirty="0" smtClean="0"/>
              <a:t>ZŠ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Rade </a:t>
            </a:r>
            <a:r>
              <a:rPr lang="sk-SK" smtClean="0"/>
              <a:t>rodičov pri ZŠ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r>
              <a:rPr lang="sk-SK" dirty="0" smtClean="0"/>
              <a:t>				Mgr. Oľga </a:t>
            </a:r>
            <a:r>
              <a:rPr lang="sk-SK" dirty="0" err="1" smtClean="0"/>
              <a:t>Ďurechová</a:t>
            </a:r>
            <a:r>
              <a:rPr lang="sk-SK" dirty="0" smtClean="0"/>
              <a:t>, riaditeľka školy</a:t>
            </a:r>
          </a:p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                            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718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5400600" cy="1440160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Žiadateľ: Základná škola, </a:t>
            </a:r>
            <a:r>
              <a:rPr lang="sk-SK" dirty="0" err="1" smtClean="0"/>
              <a:t>Medňanská</a:t>
            </a:r>
            <a:r>
              <a:rPr lang="sk-SK" dirty="0" smtClean="0"/>
              <a:t> 514/5, 01901 Ilava</a:t>
            </a:r>
          </a:p>
          <a:p>
            <a:r>
              <a:rPr lang="sk-SK" dirty="0" smtClean="0"/>
              <a:t>Názov projektu: 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r>
              <a:rPr lang="sk-SK" dirty="0" smtClean="0"/>
              <a:t>Suma podpory: 1510,00 €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60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83569" y="2060849"/>
            <a:ext cx="81369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 smtClean="0"/>
          </a:p>
          <a:p>
            <a:r>
              <a:rPr lang="sk-SK" dirty="0" smtClean="0"/>
              <a:t>Ciele projektu:</a:t>
            </a:r>
          </a:p>
          <a:p>
            <a:endParaRPr lang="sk-SK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1400" dirty="0"/>
              <a:t>naučiť žiakov uplatňovať zásady bezpečného správania sa v cestnej premávke podľa všeobecne záväzných právnych predpisov, a to ako chodec, cyklista, cestujúci (spolujazdec)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1400" dirty="0"/>
              <a:t> poznať základné dopravné značky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1400" dirty="0"/>
              <a:t>vedieť pozorovať svoje okolie, vyhodnocovať situáciu z hľadiska bezpečnosti a aplikovať návyky bezpečného správania sa v cestnej premávke v praktickom </a:t>
            </a:r>
            <a:r>
              <a:rPr lang="sk-SK" sz="1400" dirty="0" smtClean="0"/>
              <a:t>živote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1400" dirty="0" smtClean="0"/>
              <a:t>vedieť </a:t>
            </a:r>
            <a:r>
              <a:rPr lang="sk-SK" sz="1400" dirty="0"/>
              <a:t>podať základnú prvú pomoc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1400" dirty="0"/>
              <a:t>zvládnuť pravidlá chôdze po rôznych </a:t>
            </a:r>
            <a:r>
              <a:rPr lang="sk-SK" sz="1400" dirty="0" err="1"/>
              <a:t>komunikáciach</a:t>
            </a:r>
            <a:r>
              <a:rPr lang="sk-SK" sz="1400" dirty="0"/>
              <a:t> a techniku  jazdy na </a:t>
            </a:r>
            <a:r>
              <a:rPr lang="sk-SK" sz="1400" dirty="0" smtClean="0"/>
              <a:t>bicykli</a:t>
            </a:r>
            <a:endParaRPr lang="sk-SK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1400" dirty="0"/>
              <a:t>pochopiť význam technického stavu a údržby vozidiel pre bezpečnú jazdu v cestnej premávke a prakticky zvládnuť základné úlohy údržby bicykla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/>
              <a:t>vypestovať u žiakov vysokú mieru zodpovednosti za vlastnú bezpečnosť a zdravie a zároveň aj za bezpečnosť ostatných účastníkov cestnej premávky</a:t>
            </a:r>
            <a:r>
              <a:rPr lang="sk-SK" sz="1400" dirty="0" smtClean="0"/>
              <a:t> 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3284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66379" y="2060849"/>
            <a:ext cx="7903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 smtClean="0"/>
          </a:p>
          <a:p>
            <a:r>
              <a:rPr lang="sk-SK" dirty="0" smtClean="0"/>
              <a:t>Rozpočet projektu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79286"/>
              </p:ext>
            </p:extLst>
          </p:nvPr>
        </p:nvGraphicFramePr>
        <p:xfrm>
          <a:off x="1043608" y="3322960"/>
          <a:ext cx="6624372" cy="2375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211"/>
                <a:gridCol w="1188937"/>
                <a:gridCol w="1060573"/>
                <a:gridCol w="629888"/>
                <a:gridCol w="761763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Položka 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Výdavky hradené z rozpočtu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Spolu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8164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Nadácie v €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Iných zdrojov* (špecifikujte)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v €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6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Prenosné dopravné ihrisko 1 ks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280,00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280,00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8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Reflexná vesta 30 ks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RZ - OZ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90,00€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90,00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Reflexné pásky 30 ks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45,00 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45,00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8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Bicykel </a:t>
                      </a:r>
                      <a:r>
                        <a:rPr lang="sk-SK" sz="1200" dirty="0" smtClean="0">
                          <a:effectLst/>
                        </a:rPr>
                        <a:t>1 </a:t>
                      </a:r>
                      <a:r>
                        <a:rPr lang="sk-SK" sz="1200" dirty="0">
                          <a:effectLst/>
                        </a:rPr>
                        <a:t>ks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160,00 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160,00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Prenosná zostava križovatiek 1 ks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900,00 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900,00 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Cyklistická prilba 2 ks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40,00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40,00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Cesta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         85,00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85,00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Zastavovací terčík 4 ks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           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RZ - OZ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16,00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16,00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        </a:t>
                      </a:r>
                      <a:r>
                        <a:rPr lang="sk-SK" sz="1200" dirty="0" smtClean="0">
                          <a:effectLst/>
                        </a:rPr>
                        <a:t>1510,00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106,00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1616,00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8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50154"/>
            <a:ext cx="2505522" cy="1879142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90997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84243" y="5909439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54849" y="2025885"/>
            <a:ext cx="8136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 smtClean="0"/>
          </a:p>
          <a:p>
            <a:r>
              <a:rPr lang="sk-SK" dirty="0" smtClean="0"/>
              <a:t>Cieľová skupina projektu: žiaci 1. – 4. roč.</a:t>
            </a:r>
          </a:p>
          <a:p>
            <a:r>
              <a:rPr lang="sk-SK" dirty="0" smtClean="0"/>
              <a:t>Obdobie realizácie projektu: jún – december 2013</a:t>
            </a:r>
          </a:p>
          <a:p>
            <a:endParaRPr lang="sk-SK" dirty="0" smtClean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26" y="3780211"/>
            <a:ext cx="2436232" cy="1827174"/>
          </a:xfrm>
          <a:prstGeom prst="ellipse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80" y="1844824"/>
            <a:ext cx="2259006" cy="1694254"/>
          </a:xfrm>
          <a:prstGeom prst="ellipse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56480"/>
            <a:ext cx="2481231" cy="18609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12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83569" y="2060849"/>
            <a:ext cx="8136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/>
          </a:p>
          <a:p>
            <a:r>
              <a:rPr lang="sk-SK" dirty="0" smtClean="0"/>
              <a:t>Aktivita č.1: </a:t>
            </a:r>
            <a:r>
              <a:rPr lang="sk-SK" dirty="0" err="1" smtClean="0"/>
              <a:t>Chodcoškola</a:t>
            </a:r>
            <a:r>
              <a:rPr lang="sk-SK" dirty="0" smtClean="0"/>
              <a:t> pre žiakov  1. a 2. roč.</a:t>
            </a:r>
          </a:p>
          <a:p>
            <a:r>
              <a:rPr lang="sk-SK" dirty="0" smtClean="0"/>
              <a:t>a/ Cesta do školy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podrobné zmapovanie cesty do školy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vyznačenie cesty na mapke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vyznačenie dôležitých dopravných značiek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vyznačenie  kritických miest cesty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riešenie bezpečného správania – básničky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vytvorenie výučbového materiálu  Cesta do školy 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</p:txBody>
      </p:sp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29370"/>
              </p:ext>
            </p:extLst>
          </p:nvPr>
        </p:nvGraphicFramePr>
        <p:xfrm>
          <a:off x="6149610" y="4107870"/>
          <a:ext cx="2354559" cy="176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zentácia" r:id="rId6" imgW="4570530" imgH="3427400" progId="PowerPoint.Show.12">
                  <p:embed/>
                </p:oleObj>
              </mc:Choice>
              <mc:Fallback>
                <p:oleObj name="Prezentácia" r:id="rId6" imgW="4570530" imgH="34274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9610" y="4107870"/>
                        <a:ext cx="2354559" cy="1765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0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83569" y="2025031"/>
            <a:ext cx="8136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Aktivita č.1</a:t>
            </a:r>
            <a:r>
              <a:rPr lang="sk-SK" dirty="0"/>
              <a:t>: </a:t>
            </a:r>
            <a:r>
              <a:rPr lang="sk-SK" dirty="0" err="1" smtClean="0"/>
              <a:t>Chodcoškola</a:t>
            </a:r>
            <a:r>
              <a:rPr lang="sk-SK" dirty="0" smtClean="0"/>
              <a:t> </a:t>
            </a:r>
            <a:r>
              <a:rPr lang="sk-SK" dirty="0"/>
              <a:t>pre žiakov  1. a 2. roč.</a:t>
            </a:r>
          </a:p>
          <a:p>
            <a:endParaRPr lang="sk-SK" dirty="0" smtClean="0"/>
          </a:p>
          <a:p>
            <a:r>
              <a:rPr lang="sk-SK" dirty="0" smtClean="0"/>
              <a:t>b/ Poznávame dopravné značky</a:t>
            </a:r>
          </a:p>
          <a:p>
            <a:endParaRPr lang="sk-SK" dirty="0"/>
          </a:p>
          <a:p>
            <a:endParaRPr lang="sk-SK" dirty="0" smtClean="0">
              <a:hlinkClick r:id="rId4" action="ppaction://hlinkpres?slideindex=1&amp;slidetitle=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37" y="3163041"/>
            <a:ext cx="1429293" cy="21396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69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10394" y="2059683"/>
            <a:ext cx="8136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Aktivita č.1: </a:t>
            </a:r>
            <a:r>
              <a:rPr lang="sk-SK" dirty="0" err="1"/>
              <a:t>Chodcoškola</a:t>
            </a:r>
            <a:r>
              <a:rPr lang="sk-SK" dirty="0"/>
              <a:t> pre žiakov  1. a 2. roč.</a:t>
            </a:r>
          </a:p>
          <a:p>
            <a:endParaRPr lang="sk-SK" dirty="0" smtClean="0"/>
          </a:p>
          <a:p>
            <a:r>
              <a:rPr lang="sk-SK" dirty="0" smtClean="0"/>
              <a:t>c/ Praktické riešenie dopravných situácií na dopravnom ihrisku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Vytvorenie výučbového materiálu  Správne -  nesprávne?</a:t>
            </a:r>
          </a:p>
          <a:p>
            <a:endParaRPr lang="sk-SK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24" y="4208487"/>
            <a:ext cx="1944776" cy="1458582"/>
          </a:xfrm>
          <a:prstGeom prst="ellipse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5740" y="2204864"/>
            <a:ext cx="1920213" cy="1440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4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400600" cy="1266064"/>
          </a:xfrm>
        </p:spPr>
        <p:txBody>
          <a:bodyPr>
            <a:normAutofit/>
          </a:bodyPr>
          <a:lstStyle/>
          <a:p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7"/>
            <a:ext cx="5616624" cy="86409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sk-SK" sz="5400" b="1" dirty="0" smtClean="0"/>
              <a:t>Grantový program BEZPEČNE NA CESTÁCH</a:t>
            </a:r>
          </a:p>
          <a:p>
            <a:pPr algn="l"/>
            <a:r>
              <a:rPr lang="sk-SK" sz="5400" b="1" dirty="0" smtClean="0"/>
              <a:t>Vyhlasovateľ: NADÁCIA VOLKSWAGEN  SLOVAKIA</a:t>
            </a:r>
            <a:endParaRPr lang="sk-SK" sz="5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447544" cy="13380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10394" y="303539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297" y="593128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Základná škola,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Medňanská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514/5, 01901 Ilava</a:t>
            </a:r>
          </a:p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83569" y="2060849"/>
            <a:ext cx="8136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 projektu: Didaktický a metodický výučbový súbor </a:t>
            </a:r>
          </a:p>
          <a:p>
            <a:r>
              <a:rPr lang="sk-SK" dirty="0" smtClean="0"/>
              <a:t>                                 CHODCOŠKOLA a  CYKLOŠKOLA</a:t>
            </a:r>
          </a:p>
          <a:p>
            <a:endParaRPr lang="sk-SK" dirty="0"/>
          </a:p>
          <a:p>
            <a:r>
              <a:rPr lang="sk-SK" dirty="0"/>
              <a:t>Aktivita č.1: </a:t>
            </a:r>
            <a:r>
              <a:rPr lang="sk-SK" dirty="0" err="1"/>
              <a:t>Chodcoškola</a:t>
            </a:r>
            <a:r>
              <a:rPr lang="sk-SK" dirty="0"/>
              <a:t> pre žiakov  1. a 2. roč.</a:t>
            </a:r>
          </a:p>
          <a:p>
            <a:endParaRPr lang="sk-SK" dirty="0" smtClean="0"/>
          </a:p>
          <a:p>
            <a:r>
              <a:rPr lang="sk-SK" dirty="0" smtClean="0"/>
              <a:t>d/ Tematický deň Bezpečne na cestách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overenie úrovne nadobudnutých teoretických a praktických zručností chodca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získanie preukazu  Absolvent </a:t>
            </a:r>
            <a:r>
              <a:rPr lang="sk-SK" dirty="0" err="1" smtClean="0"/>
              <a:t>Chodcoškoly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                                                                                                                              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" y="4670226"/>
            <a:ext cx="1887809" cy="1261056"/>
          </a:xfrm>
          <a:prstGeom prst="ellipse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50" y="4678585"/>
            <a:ext cx="1887809" cy="1261056"/>
          </a:xfrm>
          <a:prstGeom prst="ellipse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76" y="4612368"/>
            <a:ext cx="1835696" cy="1376772"/>
          </a:xfrm>
          <a:prstGeom prst="ellipse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32981"/>
            <a:ext cx="1855302" cy="1239341"/>
          </a:xfrm>
          <a:prstGeom prst="ellipse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70668"/>
            <a:ext cx="1081186" cy="16185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1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320</TotalTime>
  <Words>1140</Words>
  <Application>Microsoft Office PowerPoint</Application>
  <PresentationFormat>Prezentácia na obrazovke (4:3)</PresentationFormat>
  <Paragraphs>397</Paragraphs>
  <Slides>19</Slides>
  <Notes>19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1" baseType="lpstr">
      <vt:lpstr>Tvar vlnenia</vt:lpstr>
      <vt:lpstr>Prezentácia</vt:lpstr>
      <vt:lpstr>Nadácia Volkswagen Slovakia grantový program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Administrator</dc:creator>
  <cp:lastModifiedBy>Administrator</cp:lastModifiedBy>
  <cp:revision>48</cp:revision>
  <dcterms:created xsi:type="dcterms:W3CDTF">2013-12-06T20:54:34Z</dcterms:created>
  <dcterms:modified xsi:type="dcterms:W3CDTF">2014-02-06T20:06:09Z</dcterms:modified>
</cp:coreProperties>
</file>