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8C3C9-5C1D-4A78-8406-7FC85144B59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541CB96-B5CE-4682-BC6C-84F8F393D48F}">
      <dgm:prSet phldrT="[Text]" custT="1"/>
      <dgm:spPr/>
      <dgm:t>
        <a:bodyPr/>
        <a:lstStyle/>
        <a:p>
          <a:r>
            <a:rPr lang="sk-SK" sz="2800" b="1" dirty="0" smtClean="0"/>
            <a:t>z centra mesta</a:t>
          </a:r>
          <a:endParaRPr lang="sk-SK" sz="2800" b="1" dirty="0"/>
        </a:p>
      </dgm:t>
    </dgm:pt>
    <dgm:pt modelId="{68857F65-2024-40AD-B28E-89D6642E4CAA}" type="parTrans" cxnId="{D90E636E-9B05-41F1-96BC-B3B4D4D1062D}">
      <dgm:prSet/>
      <dgm:spPr/>
      <dgm:t>
        <a:bodyPr/>
        <a:lstStyle/>
        <a:p>
          <a:endParaRPr lang="sk-SK"/>
        </a:p>
      </dgm:t>
    </dgm:pt>
    <dgm:pt modelId="{6AAE34B1-2758-405F-877E-AD9B222229F7}" type="sibTrans" cxnId="{D90E636E-9B05-41F1-96BC-B3B4D4D1062D}">
      <dgm:prSet/>
      <dgm:spPr/>
      <dgm:t>
        <a:bodyPr/>
        <a:lstStyle/>
        <a:p>
          <a:endParaRPr lang="sk-SK"/>
        </a:p>
      </dgm:t>
    </dgm:pt>
    <dgm:pt modelId="{6978D171-6524-406D-BC75-5A634307BFE9}">
      <dgm:prSet phldrT="[Text]" custT="1"/>
      <dgm:spPr/>
      <dgm:t>
        <a:bodyPr/>
        <a:lstStyle/>
        <a:p>
          <a:r>
            <a:rPr lang="sk-SK" sz="2800" b="1" dirty="0" smtClean="0"/>
            <a:t>zo Skaly</a:t>
          </a:r>
          <a:endParaRPr lang="sk-SK" sz="2800" b="1" dirty="0"/>
        </a:p>
      </dgm:t>
    </dgm:pt>
    <dgm:pt modelId="{B25121F1-3DBB-4EE2-AA83-4F375FA23F96}" type="parTrans" cxnId="{EF16B871-4FA1-4D3F-AED1-B942E74A56EF}">
      <dgm:prSet/>
      <dgm:spPr/>
      <dgm:t>
        <a:bodyPr/>
        <a:lstStyle/>
        <a:p>
          <a:endParaRPr lang="sk-SK"/>
        </a:p>
      </dgm:t>
    </dgm:pt>
    <dgm:pt modelId="{BCF08B71-D38C-4E84-B599-84C249FE795A}" type="sibTrans" cxnId="{EF16B871-4FA1-4D3F-AED1-B942E74A56EF}">
      <dgm:prSet/>
      <dgm:spPr/>
      <dgm:t>
        <a:bodyPr/>
        <a:lstStyle/>
        <a:p>
          <a:endParaRPr lang="sk-SK"/>
        </a:p>
      </dgm:t>
    </dgm:pt>
    <dgm:pt modelId="{064D460E-CFF1-4A92-807D-EDDA679A80FC}">
      <dgm:prSet phldrT="[Text]" custT="1"/>
      <dgm:spPr/>
      <dgm:t>
        <a:bodyPr/>
        <a:lstStyle/>
        <a:p>
          <a:r>
            <a:rPr lang="sk-SK" sz="2800" b="1" dirty="0" smtClean="0"/>
            <a:t>zo Štefánikovej ulice</a:t>
          </a:r>
          <a:endParaRPr lang="sk-SK" sz="2800" b="1" dirty="0"/>
        </a:p>
      </dgm:t>
    </dgm:pt>
    <dgm:pt modelId="{BC755828-146D-409D-96BD-E6A7944B5BBF}" type="parTrans" cxnId="{C0480DBA-1B10-4FE6-98FC-80DE23DD340E}">
      <dgm:prSet/>
      <dgm:spPr/>
      <dgm:t>
        <a:bodyPr/>
        <a:lstStyle/>
        <a:p>
          <a:endParaRPr lang="sk-SK"/>
        </a:p>
      </dgm:t>
    </dgm:pt>
    <dgm:pt modelId="{76AB90AF-0E2D-4558-A8D8-2BF8E1ED7512}" type="sibTrans" cxnId="{C0480DBA-1B10-4FE6-98FC-80DE23DD340E}">
      <dgm:prSet/>
      <dgm:spPr/>
      <dgm:t>
        <a:bodyPr/>
        <a:lstStyle/>
        <a:p>
          <a:endParaRPr lang="sk-SK"/>
        </a:p>
      </dgm:t>
    </dgm:pt>
    <dgm:pt modelId="{1162A48C-B467-421B-A6C1-2B06345FBB90}">
      <dgm:prSet phldrT="[Text]" custT="1"/>
      <dgm:spPr/>
      <dgm:t>
        <a:bodyPr/>
        <a:lstStyle/>
        <a:p>
          <a:r>
            <a:rPr lang="sk-SK" sz="2800" b="1" dirty="0" smtClean="0"/>
            <a:t>zo </a:t>
          </a:r>
          <a:r>
            <a:rPr lang="sk-SK" sz="2800" b="1" dirty="0" err="1" smtClean="0"/>
            <a:t>Sihote</a:t>
          </a:r>
          <a:endParaRPr lang="sk-SK" sz="2800" b="1" dirty="0"/>
        </a:p>
      </dgm:t>
    </dgm:pt>
    <dgm:pt modelId="{6D2F7114-C8B4-4A7F-81FC-D84397CFE33A}" type="parTrans" cxnId="{7A38CCF9-4350-4D15-8F06-5051EA2F94A1}">
      <dgm:prSet/>
      <dgm:spPr/>
      <dgm:t>
        <a:bodyPr/>
        <a:lstStyle/>
        <a:p>
          <a:endParaRPr lang="sk-SK"/>
        </a:p>
      </dgm:t>
    </dgm:pt>
    <dgm:pt modelId="{CAD0FB72-B029-4716-A142-CCDDD0E31117}" type="sibTrans" cxnId="{7A38CCF9-4350-4D15-8F06-5051EA2F94A1}">
      <dgm:prSet/>
      <dgm:spPr/>
      <dgm:t>
        <a:bodyPr/>
        <a:lstStyle/>
        <a:p>
          <a:endParaRPr lang="sk-SK"/>
        </a:p>
      </dgm:t>
    </dgm:pt>
    <dgm:pt modelId="{2DD54582-10C5-442B-9E59-EB05DB659317}" type="pres">
      <dgm:prSet presAssocID="{1B08C3C9-5C1D-4A78-8406-7FC85144B5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732C5B27-6572-45B9-A5AF-FBB791B53030}" type="pres">
      <dgm:prSet presAssocID="{F541CB96-B5CE-4682-BC6C-84F8F393D48F}" presName="parentLin" presStyleCnt="0"/>
      <dgm:spPr/>
    </dgm:pt>
    <dgm:pt modelId="{D83CEDF7-C421-4526-97D3-4C0CC9F40B43}" type="pres">
      <dgm:prSet presAssocID="{F541CB96-B5CE-4682-BC6C-84F8F393D48F}" presName="parentLeftMargin" presStyleLbl="node1" presStyleIdx="0" presStyleCnt="4"/>
      <dgm:spPr/>
      <dgm:t>
        <a:bodyPr/>
        <a:lstStyle/>
        <a:p>
          <a:endParaRPr lang="sk-SK"/>
        </a:p>
      </dgm:t>
    </dgm:pt>
    <dgm:pt modelId="{AEF73BAF-A5C7-456E-9258-D2A8CED1D0E3}" type="pres">
      <dgm:prSet presAssocID="{F541CB96-B5CE-4682-BC6C-84F8F393D48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E21A2F4-50FE-471A-9209-AD86BCDDC1A0}" type="pres">
      <dgm:prSet presAssocID="{F541CB96-B5CE-4682-BC6C-84F8F393D48F}" presName="negativeSpace" presStyleCnt="0"/>
      <dgm:spPr/>
    </dgm:pt>
    <dgm:pt modelId="{0F653C63-98C0-4ED3-9C93-21402712420B}" type="pres">
      <dgm:prSet presAssocID="{F541CB96-B5CE-4682-BC6C-84F8F393D48F}" presName="childText" presStyleLbl="conFgAcc1" presStyleIdx="0" presStyleCnt="4">
        <dgm:presLayoutVars>
          <dgm:bulletEnabled val="1"/>
        </dgm:presLayoutVars>
      </dgm:prSet>
      <dgm:spPr/>
    </dgm:pt>
    <dgm:pt modelId="{C019B746-50E3-461E-88CC-2D09BD9CDBF4}" type="pres">
      <dgm:prSet presAssocID="{6AAE34B1-2758-405F-877E-AD9B222229F7}" presName="spaceBetweenRectangles" presStyleCnt="0"/>
      <dgm:spPr/>
    </dgm:pt>
    <dgm:pt modelId="{F5FB099A-8576-488F-AC22-EA83CD0D3E7E}" type="pres">
      <dgm:prSet presAssocID="{6978D171-6524-406D-BC75-5A634307BFE9}" presName="parentLin" presStyleCnt="0"/>
      <dgm:spPr/>
    </dgm:pt>
    <dgm:pt modelId="{067311A2-7B2E-4E14-9569-A6A81DA5354B}" type="pres">
      <dgm:prSet presAssocID="{6978D171-6524-406D-BC75-5A634307BFE9}" presName="parentLeftMargin" presStyleLbl="node1" presStyleIdx="0" presStyleCnt="4"/>
      <dgm:spPr/>
      <dgm:t>
        <a:bodyPr/>
        <a:lstStyle/>
        <a:p>
          <a:endParaRPr lang="sk-SK"/>
        </a:p>
      </dgm:t>
    </dgm:pt>
    <dgm:pt modelId="{90215661-5974-4B1D-B4B3-35D52698F208}" type="pres">
      <dgm:prSet presAssocID="{6978D171-6524-406D-BC75-5A634307BFE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63356D1-2101-48DF-B853-4939F0DA4DBE}" type="pres">
      <dgm:prSet presAssocID="{6978D171-6524-406D-BC75-5A634307BFE9}" presName="negativeSpace" presStyleCnt="0"/>
      <dgm:spPr/>
    </dgm:pt>
    <dgm:pt modelId="{53FE8EEE-D554-42CB-A71F-C19E2C033E5C}" type="pres">
      <dgm:prSet presAssocID="{6978D171-6524-406D-BC75-5A634307BFE9}" presName="childText" presStyleLbl="conFgAcc1" presStyleIdx="1" presStyleCnt="4">
        <dgm:presLayoutVars>
          <dgm:bulletEnabled val="1"/>
        </dgm:presLayoutVars>
      </dgm:prSet>
      <dgm:spPr/>
    </dgm:pt>
    <dgm:pt modelId="{8EC257E5-2BF0-4534-8205-47DD16ABF40C}" type="pres">
      <dgm:prSet presAssocID="{BCF08B71-D38C-4E84-B599-84C249FE795A}" presName="spaceBetweenRectangles" presStyleCnt="0"/>
      <dgm:spPr/>
    </dgm:pt>
    <dgm:pt modelId="{A0E0FF78-7579-40D0-8E60-51AF7451E6DC}" type="pres">
      <dgm:prSet presAssocID="{064D460E-CFF1-4A92-807D-EDDA679A80FC}" presName="parentLin" presStyleCnt="0"/>
      <dgm:spPr/>
    </dgm:pt>
    <dgm:pt modelId="{241A234E-07BD-4284-8EF5-BE560A11C060}" type="pres">
      <dgm:prSet presAssocID="{064D460E-CFF1-4A92-807D-EDDA679A80FC}" presName="parentLeftMargin" presStyleLbl="node1" presStyleIdx="1" presStyleCnt="4"/>
      <dgm:spPr/>
      <dgm:t>
        <a:bodyPr/>
        <a:lstStyle/>
        <a:p>
          <a:endParaRPr lang="sk-SK"/>
        </a:p>
      </dgm:t>
    </dgm:pt>
    <dgm:pt modelId="{6968EF55-E7A0-4E6C-B744-231537C802F8}" type="pres">
      <dgm:prSet presAssocID="{064D460E-CFF1-4A92-807D-EDDA679A80F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CFE3155-477A-4F5C-8724-A2974D813CE5}" type="pres">
      <dgm:prSet presAssocID="{064D460E-CFF1-4A92-807D-EDDA679A80FC}" presName="negativeSpace" presStyleCnt="0"/>
      <dgm:spPr/>
    </dgm:pt>
    <dgm:pt modelId="{0C91B8A5-81EF-4CD7-BF49-F3F32C59BE87}" type="pres">
      <dgm:prSet presAssocID="{064D460E-CFF1-4A92-807D-EDDA679A80FC}" presName="childText" presStyleLbl="conFgAcc1" presStyleIdx="2" presStyleCnt="4">
        <dgm:presLayoutVars>
          <dgm:bulletEnabled val="1"/>
        </dgm:presLayoutVars>
      </dgm:prSet>
      <dgm:spPr/>
    </dgm:pt>
    <dgm:pt modelId="{AF812B3F-DFD0-4FD6-904C-D14EBC8877D7}" type="pres">
      <dgm:prSet presAssocID="{76AB90AF-0E2D-4558-A8D8-2BF8E1ED7512}" presName="spaceBetweenRectangles" presStyleCnt="0"/>
      <dgm:spPr/>
    </dgm:pt>
    <dgm:pt modelId="{097100BB-5C04-4DAB-9271-3DA81C9EA822}" type="pres">
      <dgm:prSet presAssocID="{1162A48C-B467-421B-A6C1-2B06345FBB90}" presName="parentLin" presStyleCnt="0"/>
      <dgm:spPr/>
    </dgm:pt>
    <dgm:pt modelId="{BBDF2399-78C3-4FD7-89ED-96284E8C1956}" type="pres">
      <dgm:prSet presAssocID="{1162A48C-B467-421B-A6C1-2B06345FBB90}" presName="parentLeftMargin" presStyleLbl="node1" presStyleIdx="2" presStyleCnt="4"/>
      <dgm:spPr/>
      <dgm:t>
        <a:bodyPr/>
        <a:lstStyle/>
        <a:p>
          <a:endParaRPr lang="sk-SK"/>
        </a:p>
      </dgm:t>
    </dgm:pt>
    <dgm:pt modelId="{C06E0369-D467-4560-BE9B-6D905AFADB00}" type="pres">
      <dgm:prSet presAssocID="{1162A48C-B467-421B-A6C1-2B06345FBB9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6EE20B4-5E63-40A8-87D3-63F561EDF62D}" type="pres">
      <dgm:prSet presAssocID="{1162A48C-B467-421B-A6C1-2B06345FBB90}" presName="negativeSpace" presStyleCnt="0"/>
      <dgm:spPr/>
    </dgm:pt>
    <dgm:pt modelId="{F1267E01-6954-40D8-AB33-E683742F2807}" type="pres">
      <dgm:prSet presAssocID="{1162A48C-B467-421B-A6C1-2B06345FBB9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D86A2E8-6122-4496-933D-C8B081B4E532}" type="presOf" srcId="{F541CB96-B5CE-4682-BC6C-84F8F393D48F}" destId="{AEF73BAF-A5C7-456E-9258-D2A8CED1D0E3}" srcOrd="1" destOrd="0" presId="urn:microsoft.com/office/officeart/2005/8/layout/list1"/>
    <dgm:cxn modelId="{B4DE8A92-60AF-43CF-B86C-4D13F4437DBF}" type="presOf" srcId="{F541CB96-B5CE-4682-BC6C-84F8F393D48F}" destId="{D83CEDF7-C421-4526-97D3-4C0CC9F40B43}" srcOrd="0" destOrd="0" presId="urn:microsoft.com/office/officeart/2005/8/layout/list1"/>
    <dgm:cxn modelId="{78CB4AD9-2B71-4DFF-8E6A-8F51A70D72F8}" type="presOf" srcId="{6978D171-6524-406D-BC75-5A634307BFE9}" destId="{067311A2-7B2E-4E14-9569-A6A81DA5354B}" srcOrd="0" destOrd="0" presId="urn:microsoft.com/office/officeart/2005/8/layout/list1"/>
    <dgm:cxn modelId="{FE75D8A0-8C5A-4191-8879-46107ABCBC6A}" type="presOf" srcId="{6978D171-6524-406D-BC75-5A634307BFE9}" destId="{90215661-5974-4B1D-B4B3-35D52698F208}" srcOrd="1" destOrd="0" presId="urn:microsoft.com/office/officeart/2005/8/layout/list1"/>
    <dgm:cxn modelId="{01AAB863-86D5-40D1-97E7-1E325D5A61BB}" type="presOf" srcId="{1B08C3C9-5C1D-4A78-8406-7FC85144B598}" destId="{2DD54582-10C5-442B-9E59-EB05DB659317}" srcOrd="0" destOrd="0" presId="urn:microsoft.com/office/officeart/2005/8/layout/list1"/>
    <dgm:cxn modelId="{933E8A40-F9A9-4E0A-BBA2-679D478A6ACC}" type="presOf" srcId="{064D460E-CFF1-4A92-807D-EDDA679A80FC}" destId="{6968EF55-E7A0-4E6C-B744-231537C802F8}" srcOrd="1" destOrd="0" presId="urn:microsoft.com/office/officeart/2005/8/layout/list1"/>
    <dgm:cxn modelId="{EF16B871-4FA1-4D3F-AED1-B942E74A56EF}" srcId="{1B08C3C9-5C1D-4A78-8406-7FC85144B598}" destId="{6978D171-6524-406D-BC75-5A634307BFE9}" srcOrd="1" destOrd="0" parTransId="{B25121F1-3DBB-4EE2-AA83-4F375FA23F96}" sibTransId="{BCF08B71-D38C-4E84-B599-84C249FE795A}"/>
    <dgm:cxn modelId="{93D12B19-E873-45BF-8808-916F38412AA7}" type="presOf" srcId="{1162A48C-B467-421B-A6C1-2B06345FBB90}" destId="{C06E0369-D467-4560-BE9B-6D905AFADB00}" srcOrd="1" destOrd="0" presId="urn:microsoft.com/office/officeart/2005/8/layout/list1"/>
    <dgm:cxn modelId="{C0480DBA-1B10-4FE6-98FC-80DE23DD340E}" srcId="{1B08C3C9-5C1D-4A78-8406-7FC85144B598}" destId="{064D460E-CFF1-4A92-807D-EDDA679A80FC}" srcOrd="2" destOrd="0" parTransId="{BC755828-146D-409D-96BD-E6A7944B5BBF}" sibTransId="{76AB90AF-0E2D-4558-A8D8-2BF8E1ED7512}"/>
    <dgm:cxn modelId="{73B7420B-A2DC-4BB6-BAB3-D120B97568A5}" type="presOf" srcId="{064D460E-CFF1-4A92-807D-EDDA679A80FC}" destId="{241A234E-07BD-4284-8EF5-BE560A11C060}" srcOrd="0" destOrd="0" presId="urn:microsoft.com/office/officeart/2005/8/layout/list1"/>
    <dgm:cxn modelId="{7A38CCF9-4350-4D15-8F06-5051EA2F94A1}" srcId="{1B08C3C9-5C1D-4A78-8406-7FC85144B598}" destId="{1162A48C-B467-421B-A6C1-2B06345FBB90}" srcOrd="3" destOrd="0" parTransId="{6D2F7114-C8B4-4A7F-81FC-D84397CFE33A}" sibTransId="{CAD0FB72-B029-4716-A142-CCDDD0E31117}"/>
    <dgm:cxn modelId="{A411F5B3-0EA6-4F26-9831-2A9AE89DA573}" type="presOf" srcId="{1162A48C-B467-421B-A6C1-2B06345FBB90}" destId="{BBDF2399-78C3-4FD7-89ED-96284E8C1956}" srcOrd="0" destOrd="0" presId="urn:microsoft.com/office/officeart/2005/8/layout/list1"/>
    <dgm:cxn modelId="{D90E636E-9B05-41F1-96BC-B3B4D4D1062D}" srcId="{1B08C3C9-5C1D-4A78-8406-7FC85144B598}" destId="{F541CB96-B5CE-4682-BC6C-84F8F393D48F}" srcOrd="0" destOrd="0" parTransId="{68857F65-2024-40AD-B28E-89D6642E4CAA}" sibTransId="{6AAE34B1-2758-405F-877E-AD9B222229F7}"/>
    <dgm:cxn modelId="{9A48B75E-ABF6-4F35-9B39-B7E56252CDC9}" type="presParOf" srcId="{2DD54582-10C5-442B-9E59-EB05DB659317}" destId="{732C5B27-6572-45B9-A5AF-FBB791B53030}" srcOrd="0" destOrd="0" presId="urn:microsoft.com/office/officeart/2005/8/layout/list1"/>
    <dgm:cxn modelId="{EE8457E7-F53C-462E-BE14-B3BA73A9F9AF}" type="presParOf" srcId="{732C5B27-6572-45B9-A5AF-FBB791B53030}" destId="{D83CEDF7-C421-4526-97D3-4C0CC9F40B43}" srcOrd="0" destOrd="0" presId="urn:microsoft.com/office/officeart/2005/8/layout/list1"/>
    <dgm:cxn modelId="{82174053-A9D2-466D-8730-818A90F7A638}" type="presParOf" srcId="{732C5B27-6572-45B9-A5AF-FBB791B53030}" destId="{AEF73BAF-A5C7-456E-9258-D2A8CED1D0E3}" srcOrd="1" destOrd="0" presId="urn:microsoft.com/office/officeart/2005/8/layout/list1"/>
    <dgm:cxn modelId="{44FD10C9-B41D-43D4-A80A-A6E2C460F86C}" type="presParOf" srcId="{2DD54582-10C5-442B-9E59-EB05DB659317}" destId="{8E21A2F4-50FE-471A-9209-AD86BCDDC1A0}" srcOrd="1" destOrd="0" presId="urn:microsoft.com/office/officeart/2005/8/layout/list1"/>
    <dgm:cxn modelId="{267199E9-1E0B-47BB-AFBF-05C879605645}" type="presParOf" srcId="{2DD54582-10C5-442B-9E59-EB05DB659317}" destId="{0F653C63-98C0-4ED3-9C93-21402712420B}" srcOrd="2" destOrd="0" presId="urn:microsoft.com/office/officeart/2005/8/layout/list1"/>
    <dgm:cxn modelId="{EA11A113-AB3A-4C13-A6C4-B23B349738A0}" type="presParOf" srcId="{2DD54582-10C5-442B-9E59-EB05DB659317}" destId="{C019B746-50E3-461E-88CC-2D09BD9CDBF4}" srcOrd="3" destOrd="0" presId="urn:microsoft.com/office/officeart/2005/8/layout/list1"/>
    <dgm:cxn modelId="{B4BC0E04-DB7E-41B9-8CEC-4347232C51D9}" type="presParOf" srcId="{2DD54582-10C5-442B-9E59-EB05DB659317}" destId="{F5FB099A-8576-488F-AC22-EA83CD0D3E7E}" srcOrd="4" destOrd="0" presId="urn:microsoft.com/office/officeart/2005/8/layout/list1"/>
    <dgm:cxn modelId="{BB0572EC-D23E-43ED-9D5C-0C7A01DDB9CB}" type="presParOf" srcId="{F5FB099A-8576-488F-AC22-EA83CD0D3E7E}" destId="{067311A2-7B2E-4E14-9569-A6A81DA5354B}" srcOrd="0" destOrd="0" presId="urn:microsoft.com/office/officeart/2005/8/layout/list1"/>
    <dgm:cxn modelId="{F1A7ED27-E317-435F-83BA-442EA832B8AB}" type="presParOf" srcId="{F5FB099A-8576-488F-AC22-EA83CD0D3E7E}" destId="{90215661-5974-4B1D-B4B3-35D52698F208}" srcOrd="1" destOrd="0" presId="urn:microsoft.com/office/officeart/2005/8/layout/list1"/>
    <dgm:cxn modelId="{F2F53B09-9D97-4672-96AB-6FC6F2816607}" type="presParOf" srcId="{2DD54582-10C5-442B-9E59-EB05DB659317}" destId="{163356D1-2101-48DF-B853-4939F0DA4DBE}" srcOrd="5" destOrd="0" presId="urn:microsoft.com/office/officeart/2005/8/layout/list1"/>
    <dgm:cxn modelId="{765892D6-BC16-49AE-8EFE-77D927507807}" type="presParOf" srcId="{2DD54582-10C5-442B-9E59-EB05DB659317}" destId="{53FE8EEE-D554-42CB-A71F-C19E2C033E5C}" srcOrd="6" destOrd="0" presId="urn:microsoft.com/office/officeart/2005/8/layout/list1"/>
    <dgm:cxn modelId="{855A78C1-92CE-472D-8A66-256B36E851D1}" type="presParOf" srcId="{2DD54582-10C5-442B-9E59-EB05DB659317}" destId="{8EC257E5-2BF0-4534-8205-47DD16ABF40C}" srcOrd="7" destOrd="0" presId="urn:microsoft.com/office/officeart/2005/8/layout/list1"/>
    <dgm:cxn modelId="{ABA78312-706D-4FC9-BE5A-249E9B15C653}" type="presParOf" srcId="{2DD54582-10C5-442B-9E59-EB05DB659317}" destId="{A0E0FF78-7579-40D0-8E60-51AF7451E6DC}" srcOrd="8" destOrd="0" presId="urn:microsoft.com/office/officeart/2005/8/layout/list1"/>
    <dgm:cxn modelId="{26FFC22E-9867-41F1-A389-903C6E03E5F1}" type="presParOf" srcId="{A0E0FF78-7579-40D0-8E60-51AF7451E6DC}" destId="{241A234E-07BD-4284-8EF5-BE560A11C060}" srcOrd="0" destOrd="0" presId="urn:microsoft.com/office/officeart/2005/8/layout/list1"/>
    <dgm:cxn modelId="{32E1AD84-3A12-48BA-AD5B-86AC09D95FC6}" type="presParOf" srcId="{A0E0FF78-7579-40D0-8E60-51AF7451E6DC}" destId="{6968EF55-E7A0-4E6C-B744-231537C802F8}" srcOrd="1" destOrd="0" presId="urn:microsoft.com/office/officeart/2005/8/layout/list1"/>
    <dgm:cxn modelId="{99E5F587-9EC7-4A30-A30B-59EFA44E4BA4}" type="presParOf" srcId="{2DD54582-10C5-442B-9E59-EB05DB659317}" destId="{7CFE3155-477A-4F5C-8724-A2974D813CE5}" srcOrd="9" destOrd="0" presId="urn:microsoft.com/office/officeart/2005/8/layout/list1"/>
    <dgm:cxn modelId="{766C1C50-1520-4299-BE86-D5B3B9B2C80B}" type="presParOf" srcId="{2DD54582-10C5-442B-9E59-EB05DB659317}" destId="{0C91B8A5-81EF-4CD7-BF49-F3F32C59BE87}" srcOrd="10" destOrd="0" presId="urn:microsoft.com/office/officeart/2005/8/layout/list1"/>
    <dgm:cxn modelId="{D797534E-6AEE-4550-B8D6-7B2853CF86B0}" type="presParOf" srcId="{2DD54582-10C5-442B-9E59-EB05DB659317}" destId="{AF812B3F-DFD0-4FD6-904C-D14EBC8877D7}" srcOrd="11" destOrd="0" presId="urn:microsoft.com/office/officeart/2005/8/layout/list1"/>
    <dgm:cxn modelId="{74C9953A-7BFF-4A07-A563-2865DC26DF22}" type="presParOf" srcId="{2DD54582-10C5-442B-9E59-EB05DB659317}" destId="{097100BB-5C04-4DAB-9271-3DA81C9EA822}" srcOrd="12" destOrd="0" presId="urn:microsoft.com/office/officeart/2005/8/layout/list1"/>
    <dgm:cxn modelId="{2F8A8C98-752B-4CDA-B8D4-63E35DD04870}" type="presParOf" srcId="{097100BB-5C04-4DAB-9271-3DA81C9EA822}" destId="{BBDF2399-78C3-4FD7-89ED-96284E8C1956}" srcOrd="0" destOrd="0" presId="urn:microsoft.com/office/officeart/2005/8/layout/list1"/>
    <dgm:cxn modelId="{C2AA9C76-1218-451D-A768-965B35D34C19}" type="presParOf" srcId="{097100BB-5C04-4DAB-9271-3DA81C9EA822}" destId="{C06E0369-D467-4560-BE9B-6D905AFADB00}" srcOrd="1" destOrd="0" presId="urn:microsoft.com/office/officeart/2005/8/layout/list1"/>
    <dgm:cxn modelId="{49433688-AF6A-4F4D-A079-FA02A2A78545}" type="presParOf" srcId="{2DD54582-10C5-442B-9E59-EB05DB659317}" destId="{46EE20B4-5E63-40A8-87D3-63F561EDF62D}" srcOrd="13" destOrd="0" presId="urn:microsoft.com/office/officeart/2005/8/layout/list1"/>
    <dgm:cxn modelId="{4A34F146-A3F2-48CA-84FD-D3226C9AAFAC}" type="presParOf" srcId="{2DD54582-10C5-442B-9E59-EB05DB659317}" destId="{F1267E01-6954-40D8-AB33-E683742F280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08C3C9-5C1D-4A78-8406-7FC85144B59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541CB96-B5CE-4682-BC6C-84F8F393D48F}">
      <dgm:prSet phldrT="[Text]" custT="1"/>
      <dgm:spPr/>
      <dgm:t>
        <a:bodyPr/>
        <a:lstStyle/>
        <a:p>
          <a:r>
            <a:rPr lang="sk-SK" sz="2800" b="1" dirty="0" smtClean="0"/>
            <a:t>z centra mesta</a:t>
          </a:r>
          <a:endParaRPr lang="sk-SK" sz="2800" b="1" dirty="0"/>
        </a:p>
      </dgm:t>
    </dgm:pt>
    <dgm:pt modelId="{68857F65-2024-40AD-B28E-89D6642E4CAA}" type="parTrans" cxnId="{D90E636E-9B05-41F1-96BC-B3B4D4D1062D}">
      <dgm:prSet/>
      <dgm:spPr/>
      <dgm:t>
        <a:bodyPr/>
        <a:lstStyle/>
        <a:p>
          <a:endParaRPr lang="sk-SK"/>
        </a:p>
      </dgm:t>
    </dgm:pt>
    <dgm:pt modelId="{6AAE34B1-2758-405F-877E-AD9B222229F7}" type="sibTrans" cxnId="{D90E636E-9B05-41F1-96BC-B3B4D4D1062D}">
      <dgm:prSet/>
      <dgm:spPr/>
      <dgm:t>
        <a:bodyPr/>
        <a:lstStyle/>
        <a:p>
          <a:endParaRPr lang="sk-SK"/>
        </a:p>
      </dgm:t>
    </dgm:pt>
    <dgm:pt modelId="{6978D171-6524-406D-BC75-5A634307BFE9}">
      <dgm:prSet phldrT="[Text]" custT="1"/>
      <dgm:spPr/>
      <dgm:t>
        <a:bodyPr/>
        <a:lstStyle/>
        <a:p>
          <a:r>
            <a:rPr lang="sk-SK" sz="2800" b="1" dirty="0" smtClean="0"/>
            <a:t>zo Skaly</a:t>
          </a:r>
          <a:endParaRPr lang="sk-SK" sz="2800" b="1" dirty="0"/>
        </a:p>
      </dgm:t>
    </dgm:pt>
    <dgm:pt modelId="{B25121F1-3DBB-4EE2-AA83-4F375FA23F96}" type="parTrans" cxnId="{EF16B871-4FA1-4D3F-AED1-B942E74A56EF}">
      <dgm:prSet/>
      <dgm:spPr/>
      <dgm:t>
        <a:bodyPr/>
        <a:lstStyle/>
        <a:p>
          <a:endParaRPr lang="sk-SK"/>
        </a:p>
      </dgm:t>
    </dgm:pt>
    <dgm:pt modelId="{BCF08B71-D38C-4E84-B599-84C249FE795A}" type="sibTrans" cxnId="{EF16B871-4FA1-4D3F-AED1-B942E74A56EF}">
      <dgm:prSet/>
      <dgm:spPr/>
      <dgm:t>
        <a:bodyPr/>
        <a:lstStyle/>
        <a:p>
          <a:endParaRPr lang="sk-SK"/>
        </a:p>
      </dgm:t>
    </dgm:pt>
    <dgm:pt modelId="{064D460E-CFF1-4A92-807D-EDDA679A80FC}">
      <dgm:prSet phldrT="[Text]" custT="1"/>
      <dgm:spPr/>
      <dgm:t>
        <a:bodyPr/>
        <a:lstStyle/>
        <a:p>
          <a:r>
            <a:rPr lang="sk-SK" sz="2800" b="1" dirty="0" smtClean="0"/>
            <a:t>zo Štefánikovej ulice</a:t>
          </a:r>
          <a:endParaRPr lang="sk-SK" sz="2800" b="1" dirty="0"/>
        </a:p>
      </dgm:t>
    </dgm:pt>
    <dgm:pt modelId="{BC755828-146D-409D-96BD-E6A7944B5BBF}" type="parTrans" cxnId="{C0480DBA-1B10-4FE6-98FC-80DE23DD340E}">
      <dgm:prSet/>
      <dgm:spPr/>
      <dgm:t>
        <a:bodyPr/>
        <a:lstStyle/>
        <a:p>
          <a:endParaRPr lang="sk-SK"/>
        </a:p>
      </dgm:t>
    </dgm:pt>
    <dgm:pt modelId="{76AB90AF-0E2D-4558-A8D8-2BF8E1ED7512}" type="sibTrans" cxnId="{C0480DBA-1B10-4FE6-98FC-80DE23DD340E}">
      <dgm:prSet/>
      <dgm:spPr/>
      <dgm:t>
        <a:bodyPr/>
        <a:lstStyle/>
        <a:p>
          <a:endParaRPr lang="sk-SK"/>
        </a:p>
      </dgm:t>
    </dgm:pt>
    <dgm:pt modelId="{1162A48C-B467-421B-A6C1-2B06345FBB90}">
      <dgm:prSet phldrT="[Text]" custT="1"/>
      <dgm:spPr/>
      <dgm:t>
        <a:bodyPr/>
        <a:lstStyle/>
        <a:p>
          <a:r>
            <a:rPr lang="sk-SK" sz="2800" b="1" dirty="0" smtClean="0"/>
            <a:t>zo </a:t>
          </a:r>
          <a:r>
            <a:rPr lang="sk-SK" sz="2800" b="1" dirty="0" err="1" smtClean="0"/>
            <a:t>Sihote</a:t>
          </a:r>
          <a:endParaRPr lang="sk-SK" sz="2800" b="1" dirty="0"/>
        </a:p>
      </dgm:t>
    </dgm:pt>
    <dgm:pt modelId="{6D2F7114-C8B4-4A7F-81FC-D84397CFE33A}" type="parTrans" cxnId="{7A38CCF9-4350-4D15-8F06-5051EA2F94A1}">
      <dgm:prSet/>
      <dgm:spPr/>
      <dgm:t>
        <a:bodyPr/>
        <a:lstStyle/>
        <a:p>
          <a:endParaRPr lang="sk-SK"/>
        </a:p>
      </dgm:t>
    </dgm:pt>
    <dgm:pt modelId="{CAD0FB72-B029-4716-A142-CCDDD0E31117}" type="sibTrans" cxnId="{7A38CCF9-4350-4D15-8F06-5051EA2F94A1}">
      <dgm:prSet/>
      <dgm:spPr/>
      <dgm:t>
        <a:bodyPr/>
        <a:lstStyle/>
        <a:p>
          <a:endParaRPr lang="sk-SK"/>
        </a:p>
      </dgm:t>
    </dgm:pt>
    <dgm:pt modelId="{2DD54582-10C5-442B-9E59-EB05DB659317}" type="pres">
      <dgm:prSet presAssocID="{1B08C3C9-5C1D-4A78-8406-7FC85144B5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732C5B27-6572-45B9-A5AF-FBB791B53030}" type="pres">
      <dgm:prSet presAssocID="{F541CB96-B5CE-4682-BC6C-84F8F393D48F}" presName="parentLin" presStyleCnt="0"/>
      <dgm:spPr/>
    </dgm:pt>
    <dgm:pt modelId="{D83CEDF7-C421-4526-97D3-4C0CC9F40B43}" type="pres">
      <dgm:prSet presAssocID="{F541CB96-B5CE-4682-BC6C-84F8F393D48F}" presName="parentLeftMargin" presStyleLbl="node1" presStyleIdx="0" presStyleCnt="4"/>
      <dgm:spPr/>
      <dgm:t>
        <a:bodyPr/>
        <a:lstStyle/>
        <a:p>
          <a:endParaRPr lang="sk-SK"/>
        </a:p>
      </dgm:t>
    </dgm:pt>
    <dgm:pt modelId="{AEF73BAF-A5C7-456E-9258-D2A8CED1D0E3}" type="pres">
      <dgm:prSet presAssocID="{F541CB96-B5CE-4682-BC6C-84F8F393D48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E21A2F4-50FE-471A-9209-AD86BCDDC1A0}" type="pres">
      <dgm:prSet presAssocID="{F541CB96-B5CE-4682-BC6C-84F8F393D48F}" presName="negativeSpace" presStyleCnt="0"/>
      <dgm:spPr/>
    </dgm:pt>
    <dgm:pt modelId="{0F653C63-98C0-4ED3-9C93-21402712420B}" type="pres">
      <dgm:prSet presAssocID="{F541CB96-B5CE-4682-BC6C-84F8F393D48F}" presName="childText" presStyleLbl="conFgAcc1" presStyleIdx="0" presStyleCnt="4">
        <dgm:presLayoutVars>
          <dgm:bulletEnabled val="1"/>
        </dgm:presLayoutVars>
      </dgm:prSet>
      <dgm:spPr/>
    </dgm:pt>
    <dgm:pt modelId="{C019B746-50E3-461E-88CC-2D09BD9CDBF4}" type="pres">
      <dgm:prSet presAssocID="{6AAE34B1-2758-405F-877E-AD9B222229F7}" presName="spaceBetweenRectangles" presStyleCnt="0"/>
      <dgm:spPr/>
    </dgm:pt>
    <dgm:pt modelId="{F5FB099A-8576-488F-AC22-EA83CD0D3E7E}" type="pres">
      <dgm:prSet presAssocID="{6978D171-6524-406D-BC75-5A634307BFE9}" presName="parentLin" presStyleCnt="0"/>
      <dgm:spPr/>
    </dgm:pt>
    <dgm:pt modelId="{067311A2-7B2E-4E14-9569-A6A81DA5354B}" type="pres">
      <dgm:prSet presAssocID="{6978D171-6524-406D-BC75-5A634307BFE9}" presName="parentLeftMargin" presStyleLbl="node1" presStyleIdx="0" presStyleCnt="4"/>
      <dgm:spPr/>
      <dgm:t>
        <a:bodyPr/>
        <a:lstStyle/>
        <a:p>
          <a:endParaRPr lang="sk-SK"/>
        </a:p>
      </dgm:t>
    </dgm:pt>
    <dgm:pt modelId="{90215661-5974-4B1D-B4B3-35D52698F208}" type="pres">
      <dgm:prSet presAssocID="{6978D171-6524-406D-BC75-5A634307BFE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63356D1-2101-48DF-B853-4939F0DA4DBE}" type="pres">
      <dgm:prSet presAssocID="{6978D171-6524-406D-BC75-5A634307BFE9}" presName="negativeSpace" presStyleCnt="0"/>
      <dgm:spPr/>
    </dgm:pt>
    <dgm:pt modelId="{53FE8EEE-D554-42CB-A71F-C19E2C033E5C}" type="pres">
      <dgm:prSet presAssocID="{6978D171-6524-406D-BC75-5A634307BFE9}" presName="childText" presStyleLbl="conFgAcc1" presStyleIdx="1" presStyleCnt="4">
        <dgm:presLayoutVars>
          <dgm:bulletEnabled val="1"/>
        </dgm:presLayoutVars>
      </dgm:prSet>
      <dgm:spPr/>
    </dgm:pt>
    <dgm:pt modelId="{8EC257E5-2BF0-4534-8205-47DD16ABF40C}" type="pres">
      <dgm:prSet presAssocID="{BCF08B71-D38C-4E84-B599-84C249FE795A}" presName="spaceBetweenRectangles" presStyleCnt="0"/>
      <dgm:spPr/>
    </dgm:pt>
    <dgm:pt modelId="{A0E0FF78-7579-40D0-8E60-51AF7451E6DC}" type="pres">
      <dgm:prSet presAssocID="{064D460E-CFF1-4A92-807D-EDDA679A80FC}" presName="parentLin" presStyleCnt="0"/>
      <dgm:spPr/>
    </dgm:pt>
    <dgm:pt modelId="{241A234E-07BD-4284-8EF5-BE560A11C060}" type="pres">
      <dgm:prSet presAssocID="{064D460E-CFF1-4A92-807D-EDDA679A80FC}" presName="parentLeftMargin" presStyleLbl="node1" presStyleIdx="1" presStyleCnt="4"/>
      <dgm:spPr/>
      <dgm:t>
        <a:bodyPr/>
        <a:lstStyle/>
        <a:p>
          <a:endParaRPr lang="sk-SK"/>
        </a:p>
      </dgm:t>
    </dgm:pt>
    <dgm:pt modelId="{6968EF55-E7A0-4E6C-B744-231537C802F8}" type="pres">
      <dgm:prSet presAssocID="{064D460E-CFF1-4A92-807D-EDDA679A80F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CFE3155-477A-4F5C-8724-A2974D813CE5}" type="pres">
      <dgm:prSet presAssocID="{064D460E-CFF1-4A92-807D-EDDA679A80FC}" presName="negativeSpace" presStyleCnt="0"/>
      <dgm:spPr/>
    </dgm:pt>
    <dgm:pt modelId="{0C91B8A5-81EF-4CD7-BF49-F3F32C59BE87}" type="pres">
      <dgm:prSet presAssocID="{064D460E-CFF1-4A92-807D-EDDA679A80FC}" presName="childText" presStyleLbl="conFgAcc1" presStyleIdx="2" presStyleCnt="4">
        <dgm:presLayoutVars>
          <dgm:bulletEnabled val="1"/>
        </dgm:presLayoutVars>
      </dgm:prSet>
      <dgm:spPr/>
    </dgm:pt>
    <dgm:pt modelId="{AF812B3F-DFD0-4FD6-904C-D14EBC8877D7}" type="pres">
      <dgm:prSet presAssocID="{76AB90AF-0E2D-4558-A8D8-2BF8E1ED7512}" presName="spaceBetweenRectangles" presStyleCnt="0"/>
      <dgm:spPr/>
    </dgm:pt>
    <dgm:pt modelId="{097100BB-5C04-4DAB-9271-3DA81C9EA822}" type="pres">
      <dgm:prSet presAssocID="{1162A48C-B467-421B-A6C1-2B06345FBB90}" presName="parentLin" presStyleCnt="0"/>
      <dgm:spPr/>
    </dgm:pt>
    <dgm:pt modelId="{BBDF2399-78C3-4FD7-89ED-96284E8C1956}" type="pres">
      <dgm:prSet presAssocID="{1162A48C-B467-421B-A6C1-2B06345FBB90}" presName="parentLeftMargin" presStyleLbl="node1" presStyleIdx="2" presStyleCnt="4"/>
      <dgm:spPr/>
      <dgm:t>
        <a:bodyPr/>
        <a:lstStyle/>
        <a:p>
          <a:endParaRPr lang="sk-SK"/>
        </a:p>
      </dgm:t>
    </dgm:pt>
    <dgm:pt modelId="{C06E0369-D467-4560-BE9B-6D905AFADB00}" type="pres">
      <dgm:prSet presAssocID="{1162A48C-B467-421B-A6C1-2B06345FBB9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6EE20B4-5E63-40A8-87D3-63F561EDF62D}" type="pres">
      <dgm:prSet presAssocID="{1162A48C-B467-421B-A6C1-2B06345FBB90}" presName="negativeSpace" presStyleCnt="0"/>
      <dgm:spPr/>
    </dgm:pt>
    <dgm:pt modelId="{F1267E01-6954-40D8-AB33-E683742F2807}" type="pres">
      <dgm:prSet presAssocID="{1162A48C-B467-421B-A6C1-2B06345FBB9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B6BDD5D-96F2-4AC0-8352-5159A5F78556}" type="presOf" srcId="{F541CB96-B5CE-4682-BC6C-84F8F393D48F}" destId="{D83CEDF7-C421-4526-97D3-4C0CC9F40B43}" srcOrd="0" destOrd="0" presId="urn:microsoft.com/office/officeart/2005/8/layout/list1"/>
    <dgm:cxn modelId="{FC8853DF-F382-41A5-90F1-838873C7336B}" type="presOf" srcId="{064D460E-CFF1-4A92-807D-EDDA679A80FC}" destId="{241A234E-07BD-4284-8EF5-BE560A11C060}" srcOrd="0" destOrd="0" presId="urn:microsoft.com/office/officeart/2005/8/layout/list1"/>
    <dgm:cxn modelId="{CF6AE7F5-02E7-4431-907A-BDD7116E4A69}" type="presOf" srcId="{6978D171-6524-406D-BC75-5A634307BFE9}" destId="{067311A2-7B2E-4E14-9569-A6A81DA5354B}" srcOrd="0" destOrd="0" presId="urn:microsoft.com/office/officeart/2005/8/layout/list1"/>
    <dgm:cxn modelId="{96B58923-8F9F-4564-9241-8CC1A61D36C9}" type="presOf" srcId="{1162A48C-B467-421B-A6C1-2B06345FBB90}" destId="{C06E0369-D467-4560-BE9B-6D905AFADB00}" srcOrd="1" destOrd="0" presId="urn:microsoft.com/office/officeart/2005/8/layout/list1"/>
    <dgm:cxn modelId="{F2AC9B1D-951B-4450-BFD0-458C11EF9068}" type="presOf" srcId="{F541CB96-B5CE-4682-BC6C-84F8F393D48F}" destId="{AEF73BAF-A5C7-456E-9258-D2A8CED1D0E3}" srcOrd="1" destOrd="0" presId="urn:microsoft.com/office/officeart/2005/8/layout/list1"/>
    <dgm:cxn modelId="{801E5A49-28A7-4621-A49A-E3A04BE2431B}" type="presOf" srcId="{1162A48C-B467-421B-A6C1-2B06345FBB90}" destId="{BBDF2399-78C3-4FD7-89ED-96284E8C1956}" srcOrd="0" destOrd="0" presId="urn:microsoft.com/office/officeart/2005/8/layout/list1"/>
    <dgm:cxn modelId="{EF16B871-4FA1-4D3F-AED1-B942E74A56EF}" srcId="{1B08C3C9-5C1D-4A78-8406-7FC85144B598}" destId="{6978D171-6524-406D-BC75-5A634307BFE9}" srcOrd="1" destOrd="0" parTransId="{B25121F1-3DBB-4EE2-AA83-4F375FA23F96}" sibTransId="{BCF08B71-D38C-4E84-B599-84C249FE795A}"/>
    <dgm:cxn modelId="{C0480DBA-1B10-4FE6-98FC-80DE23DD340E}" srcId="{1B08C3C9-5C1D-4A78-8406-7FC85144B598}" destId="{064D460E-CFF1-4A92-807D-EDDA679A80FC}" srcOrd="2" destOrd="0" parTransId="{BC755828-146D-409D-96BD-E6A7944B5BBF}" sibTransId="{76AB90AF-0E2D-4558-A8D8-2BF8E1ED7512}"/>
    <dgm:cxn modelId="{2468FF1B-E150-4633-A619-89F705808D01}" type="presOf" srcId="{6978D171-6524-406D-BC75-5A634307BFE9}" destId="{90215661-5974-4B1D-B4B3-35D52698F208}" srcOrd="1" destOrd="0" presId="urn:microsoft.com/office/officeart/2005/8/layout/list1"/>
    <dgm:cxn modelId="{42AF9C57-D797-4609-996F-91147798E964}" type="presOf" srcId="{064D460E-CFF1-4A92-807D-EDDA679A80FC}" destId="{6968EF55-E7A0-4E6C-B744-231537C802F8}" srcOrd="1" destOrd="0" presId="urn:microsoft.com/office/officeart/2005/8/layout/list1"/>
    <dgm:cxn modelId="{7A38CCF9-4350-4D15-8F06-5051EA2F94A1}" srcId="{1B08C3C9-5C1D-4A78-8406-7FC85144B598}" destId="{1162A48C-B467-421B-A6C1-2B06345FBB90}" srcOrd="3" destOrd="0" parTransId="{6D2F7114-C8B4-4A7F-81FC-D84397CFE33A}" sibTransId="{CAD0FB72-B029-4716-A142-CCDDD0E31117}"/>
    <dgm:cxn modelId="{D90E636E-9B05-41F1-96BC-B3B4D4D1062D}" srcId="{1B08C3C9-5C1D-4A78-8406-7FC85144B598}" destId="{F541CB96-B5CE-4682-BC6C-84F8F393D48F}" srcOrd="0" destOrd="0" parTransId="{68857F65-2024-40AD-B28E-89D6642E4CAA}" sibTransId="{6AAE34B1-2758-405F-877E-AD9B222229F7}"/>
    <dgm:cxn modelId="{B2AAC53B-80DB-4E85-A6D3-BE25A75B3D16}" type="presOf" srcId="{1B08C3C9-5C1D-4A78-8406-7FC85144B598}" destId="{2DD54582-10C5-442B-9E59-EB05DB659317}" srcOrd="0" destOrd="0" presId="urn:microsoft.com/office/officeart/2005/8/layout/list1"/>
    <dgm:cxn modelId="{837E083F-2A50-4CF5-9381-DEC2526B6C25}" type="presParOf" srcId="{2DD54582-10C5-442B-9E59-EB05DB659317}" destId="{732C5B27-6572-45B9-A5AF-FBB791B53030}" srcOrd="0" destOrd="0" presId="urn:microsoft.com/office/officeart/2005/8/layout/list1"/>
    <dgm:cxn modelId="{4B4EFE98-6194-4FE7-9A2D-08D5AD5447A0}" type="presParOf" srcId="{732C5B27-6572-45B9-A5AF-FBB791B53030}" destId="{D83CEDF7-C421-4526-97D3-4C0CC9F40B43}" srcOrd="0" destOrd="0" presId="urn:microsoft.com/office/officeart/2005/8/layout/list1"/>
    <dgm:cxn modelId="{F2E6706C-E1F8-497C-A53E-B8F5A9B71366}" type="presParOf" srcId="{732C5B27-6572-45B9-A5AF-FBB791B53030}" destId="{AEF73BAF-A5C7-456E-9258-D2A8CED1D0E3}" srcOrd="1" destOrd="0" presId="urn:microsoft.com/office/officeart/2005/8/layout/list1"/>
    <dgm:cxn modelId="{7567E5B9-F0B1-4492-AC58-81F63F5D4D0F}" type="presParOf" srcId="{2DD54582-10C5-442B-9E59-EB05DB659317}" destId="{8E21A2F4-50FE-471A-9209-AD86BCDDC1A0}" srcOrd="1" destOrd="0" presId="urn:microsoft.com/office/officeart/2005/8/layout/list1"/>
    <dgm:cxn modelId="{A7544036-E253-43D2-BE77-57C5EA263915}" type="presParOf" srcId="{2DD54582-10C5-442B-9E59-EB05DB659317}" destId="{0F653C63-98C0-4ED3-9C93-21402712420B}" srcOrd="2" destOrd="0" presId="urn:microsoft.com/office/officeart/2005/8/layout/list1"/>
    <dgm:cxn modelId="{50987997-17B6-4F75-9964-7B4106F7A4D3}" type="presParOf" srcId="{2DD54582-10C5-442B-9E59-EB05DB659317}" destId="{C019B746-50E3-461E-88CC-2D09BD9CDBF4}" srcOrd="3" destOrd="0" presId="urn:microsoft.com/office/officeart/2005/8/layout/list1"/>
    <dgm:cxn modelId="{C487EF07-9E16-40EF-A689-EA1E1AB92934}" type="presParOf" srcId="{2DD54582-10C5-442B-9E59-EB05DB659317}" destId="{F5FB099A-8576-488F-AC22-EA83CD0D3E7E}" srcOrd="4" destOrd="0" presId="urn:microsoft.com/office/officeart/2005/8/layout/list1"/>
    <dgm:cxn modelId="{35069E88-0A50-4C2D-89C4-A69E9729D5B5}" type="presParOf" srcId="{F5FB099A-8576-488F-AC22-EA83CD0D3E7E}" destId="{067311A2-7B2E-4E14-9569-A6A81DA5354B}" srcOrd="0" destOrd="0" presId="urn:microsoft.com/office/officeart/2005/8/layout/list1"/>
    <dgm:cxn modelId="{15CFE899-9879-4130-8DD8-2F34EEE3022B}" type="presParOf" srcId="{F5FB099A-8576-488F-AC22-EA83CD0D3E7E}" destId="{90215661-5974-4B1D-B4B3-35D52698F208}" srcOrd="1" destOrd="0" presId="urn:microsoft.com/office/officeart/2005/8/layout/list1"/>
    <dgm:cxn modelId="{844FDEA4-7B0F-4B27-89FF-D07BE139A702}" type="presParOf" srcId="{2DD54582-10C5-442B-9E59-EB05DB659317}" destId="{163356D1-2101-48DF-B853-4939F0DA4DBE}" srcOrd="5" destOrd="0" presId="urn:microsoft.com/office/officeart/2005/8/layout/list1"/>
    <dgm:cxn modelId="{C8D692F0-710F-4F5B-858A-D88E7E19BFED}" type="presParOf" srcId="{2DD54582-10C5-442B-9E59-EB05DB659317}" destId="{53FE8EEE-D554-42CB-A71F-C19E2C033E5C}" srcOrd="6" destOrd="0" presId="urn:microsoft.com/office/officeart/2005/8/layout/list1"/>
    <dgm:cxn modelId="{94193A55-EE43-464D-B901-141D90750F9E}" type="presParOf" srcId="{2DD54582-10C5-442B-9E59-EB05DB659317}" destId="{8EC257E5-2BF0-4534-8205-47DD16ABF40C}" srcOrd="7" destOrd="0" presId="urn:microsoft.com/office/officeart/2005/8/layout/list1"/>
    <dgm:cxn modelId="{11DCFD10-6887-4625-8F1E-C5317651441A}" type="presParOf" srcId="{2DD54582-10C5-442B-9E59-EB05DB659317}" destId="{A0E0FF78-7579-40D0-8E60-51AF7451E6DC}" srcOrd="8" destOrd="0" presId="urn:microsoft.com/office/officeart/2005/8/layout/list1"/>
    <dgm:cxn modelId="{769D5F0A-CC0C-49ED-A26C-CA903D1FABD0}" type="presParOf" srcId="{A0E0FF78-7579-40D0-8E60-51AF7451E6DC}" destId="{241A234E-07BD-4284-8EF5-BE560A11C060}" srcOrd="0" destOrd="0" presId="urn:microsoft.com/office/officeart/2005/8/layout/list1"/>
    <dgm:cxn modelId="{B39CDF2F-5CE9-4935-86ED-817314F38067}" type="presParOf" srcId="{A0E0FF78-7579-40D0-8E60-51AF7451E6DC}" destId="{6968EF55-E7A0-4E6C-B744-231537C802F8}" srcOrd="1" destOrd="0" presId="urn:microsoft.com/office/officeart/2005/8/layout/list1"/>
    <dgm:cxn modelId="{6AC184B4-F64B-44AD-BD8A-DE24ECCAECF4}" type="presParOf" srcId="{2DD54582-10C5-442B-9E59-EB05DB659317}" destId="{7CFE3155-477A-4F5C-8724-A2974D813CE5}" srcOrd="9" destOrd="0" presId="urn:microsoft.com/office/officeart/2005/8/layout/list1"/>
    <dgm:cxn modelId="{3E3D7C82-BD70-45B7-BDE2-0C5D25BE69E6}" type="presParOf" srcId="{2DD54582-10C5-442B-9E59-EB05DB659317}" destId="{0C91B8A5-81EF-4CD7-BF49-F3F32C59BE87}" srcOrd="10" destOrd="0" presId="urn:microsoft.com/office/officeart/2005/8/layout/list1"/>
    <dgm:cxn modelId="{8BB657D9-0F78-4067-B021-89FA12741416}" type="presParOf" srcId="{2DD54582-10C5-442B-9E59-EB05DB659317}" destId="{AF812B3F-DFD0-4FD6-904C-D14EBC8877D7}" srcOrd="11" destOrd="0" presId="urn:microsoft.com/office/officeart/2005/8/layout/list1"/>
    <dgm:cxn modelId="{42835033-8989-4BB5-BCD2-16EDC59AA326}" type="presParOf" srcId="{2DD54582-10C5-442B-9E59-EB05DB659317}" destId="{097100BB-5C04-4DAB-9271-3DA81C9EA822}" srcOrd="12" destOrd="0" presId="urn:microsoft.com/office/officeart/2005/8/layout/list1"/>
    <dgm:cxn modelId="{E34F460A-C162-4E9C-B5DF-7BF1E6A0F203}" type="presParOf" srcId="{097100BB-5C04-4DAB-9271-3DA81C9EA822}" destId="{BBDF2399-78C3-4FD7-89ED-96284E8C1956}" srcOrd="0" destOrd="0" presId="urn:microsoft.com/office/officeart/2005/8/layout/list1"/>
    <dgm:cxn modelId="{58BEC59A-1651-4C4F-8BDA-B235CBC69327}" type="presParOf" srcId="{097100BB-5C04-4DAB-9271-3DA81C9EA822}" destId="{C06E0369-D467-4560-BE9B-6D905AFADB00}" srcOrd="1" destOrd="0" presId="urn:microsoft.com/office/officeart/2005/8/layout/list1"/>
    <dgm:cxn modelId="{EE849EA2-B06B-42DA-8BCB-77EC6716DCA8}" type="presParOf" srcId="{2DD54582-10C5-442B-9E59-EB05DB659317}" destId="{46EE20B4-5E63-40A8-87D3-63F561EDF62D}" srcOrd="13" destOrd="0" presId="urn:microsoft.com/office/officeart/2005/8/layout/list1"/>
    <dgm:cxn modelId="{0AD52CFE-C167-460D-9786-4AA5AF8A8D5B}" type="presParOf" srcId="{2DD54582-10C5-442B-9E59-EB05DB659317}" destId="{F1267E01-6954-40D8-AB33-E683742F280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08C3C9-5C1D-4A78-8406-7FC85144B59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541CB96-B5CE-4682-BC6C-84F8F393D48F}">
      <dgm:prSet phldrT="[Text]" custT="1"/>
      <dgm:spPr/>
      <dgm:t>
        <a:bodyPr/>
        <a:lstStyle/>
        <a:p>
          <a:r>
            <a:rPr lang="sk-SK" sz="2800" b="1" dirty="0" smtClean="0"/>
            <a:t>z centra mesta</a:t>
          </a:r>
          <a:endParaRPr lang="sk-SK" sz="2800" b="1" dirty="0"/>
        </a:p>
      </dgm:t>
    </dgm:pt>
    <dgm:pt modelId="{68857F65-2024-40AD-B28E-89D6642E4CAA}" type="parTrans" cxnId="{D90E636E-9B05-41F1-96BC-B3B4D4D1062D}">
      <dgm:prSet/>
      <dgm:spPr/>
      <dgm:t>
        <a:bodyPr/>
        <a:lstStyle/>
        <a:p>
          <a:endParaRPr lang="sk-SK"/>
        </a:p>
      </dgm:t>
    </dgm:pt>
    <dgm:pt modelId="{6AAE34B1-2758-405F-877E-AD9B222229F7}" type="sibTrans" cxnId="{D90E636E-9B05-41F1-96BC-B3B4D4D1062D}">
      <dgm:prSet/>
      <dgm:spPr/>
      <dgm:t>
        <a:bodyPr/>
        <a:lstStyle/>
        <a:p>
          <a:endParaRPr lang="sk-SK"/>
        </a:p>
      </dgm:t>
    </dgm:pt>
    <dgm:pt modelId="{6978D171-6524-406D-BC75-5A634307BFE9}">
      <dgm:prSet phldrT="[Text]" custT="1"/>
      <dgm:spPr/>
      <dgm:t>
        <a:bodyPr/>
        <a:lstStyle/>
        <a:p>
          <a:r>
            <a:rPr lang="sk-SK" sz="2800" b="1" dirty="0" smtClean="0"/>
            <a:t>zo Skaly</a:t>
          </a:r>
          <a:endParaRPr lang="sk-SK" sz="2800" b="1" dirty="0"/>
        </a:p>
      </dgm:t>
    </dgm:pt>
    <dgm:pt modelId="{B25121F1-3DBB-4EE2-AA83-4F375FA23F96}" type="parTrans" cxnId="{EF16B871-4FA1-4D3F-AED1-B942E74A56EF}">
      <dgm:prSet/>
      <dgm:spPr/>
      <dgm:t>
        <a:bodyPr/>
        <a:lstStyle/>
        <a:p>
          <a:endParaRPr lang="sk-SK"/>
        </a:p>
      </dgm:t>
    </dgm:pt>
    <dgm:pt modelId="{BCF08B71-D38C-4E84-B599-84C249FE795A}" type="sibTrans" cxnId="{EF16B871-4FA1-4D3F-AED1-B942E74A56EF}">
      <dgm:prSet/>
      <dgm:spPr/>
      <dgm:t>
        <a:bodyPr/>
        <a:lstStyle/>
        <a:p>
          <a:endParaRPr lang="sk-SK"/>
        </a:p>
      </dgm:t>
    </dgm:pt>
    <dgm:pt modelId="{064D460E-CFF1-4A92-807D-EDDA679A80FC}">
      <dgm:prSet phldrT="[Text]" custT="1"/>
      <dgm:spPr/>
      <dgm:t>
        <a:bodyPr/>
        <a:lstStyle/>
        <a:p>
          <a:r>
            <a:rPr lang="sk-SK" sz="2800" b="1" dirty="0" smtClean="0"/>
            <a:t>zo Štefánikovej ulice</a:t>
          </a:r>
          <a:endParaRPr lang="sk-SK" sz="2800" b="1" dirty="0"/>
        </a:p>
      </dgm:t>
    </dgm:pt>
    <dgm:pt modelId="{BC755828-146D-409D-96BD-E6A7944B5BBF}" type="parTrans" cxnId="{C0480DBA-1B10-4FE6-98FC-80DE23DD340E}">
      <dgm:prSet/>
      <dgm:spPr/>
      <dgm:t>
        <a:bodyPr/>
        <a:lstStyle/>
        <a:p>
          <a:endParaRPr lang="sk-SK"/>
        </a:p>
      </dgm:t>
    </dgm:pt>
    <dgm:pt modelId="{76AB90AF-0E2D-4558-A8D8-2BF8E1ED7512}" type="sibTrans" cxnId="{C0480DBA-1B10-4FE6-98FC-80DE23DD340E}">
      <dgm:prSet/>
      <dgm:spPr/>
      <dgm:t>
        <a:bodyPr/>
        <a:lstStyle/>
        <a:p>
          <a:endParaRPr lang="sk-SK"/>
        </a:p>
      </dgm:t>
    </dgm:pt>
    <dgm:pt modelId="{1162A48C-B467-421B-A6C1-2B06345FBB90}">
      <dgm:prSet phldrT="[Text]" custT="1"/>
      <dgm:spPr/>
      <dgm:t>
        <a:bodyPr/>
        <a:lstStyle/>
        <a:p>
          <a:r>
            <a:rPr lang="sk-SK" sz="2800" b="1" dirty="0" smtClean="0"/>
            <a:t>zo </a:t>
          </a:r>
          <a:r>
            <a:rPr lang="sk-SK" sz="2800" b="1" dirty="0" err="1" smtClean="0"/>
            <a:t>Sihote</a:t>
          </a:r>
          <a:endParaRPr lang="sk-SK" sz="2800" b="1" dirty="0"/>
        </a:p>
      </dgm:t>
    </dgm:pt>
    <dgm:pt modelId="{6D2F7114-C8B4-4A7F-81FC-D84397CFE33A}" type="parTrans" cxnId="{7A38CCF9-4350-4D15-8F06-5051EA2F94A1}">
      <dgm:prSet/>
      <dgm:spPr/>
      <dgm:t>
        <a:bodyPr/>
        <a:lstStyle/>
        <a:p>
          <a:endParaRPr lang="sk-SK"/>
        </a:p>
      </dgm:t>
    </dgm:pt>
    <dgm:pt modelId="{CAD0FB72-B029-4716-A142-CCDDD0E31117}" type="sibTrans" cxnId="{7A38CCF9-4350-4D15-8F06-5051EA2F94A1}">
      <dgm:prSet/>
      <dgm:spPr/>
      <dgm:t>
        <a:bodyPr/>
        <a:lstStyle/>
        <a:p>
          <a:endParaRPr lang="sk-SK"/>
        </a:p>
      </dgm:t>
    </dgm:pt>
    <dgm:pt modelId="{2DD54582-10C5-442B-9E59-EB05DB659317}" type="pres">
      <dgm:prSet presAssocID="{1B08C3C9-5C1D-4A78-8406-7FC85144B5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732C5B27-6572-45B9-A5AF-FBB791B53030}" type="pres">
      <dgm:prSet presAssocID="{F541CB96-B5CE-4682-BC6C-84F8F393D48F}" presName="parentLin" presStyleCnt="0"/>
      <dgm:spPr/>
    </dgm:pt>
    <dgm:pt modelId="{D83CEDF7-C421-4526-97D3-4C0CC9F40B43}" type="pres">
      <dgm:prSet presAssocID="{F541CB96-B5CE-4682-BC6C-84F8F393D48F}" presName="parentLeftMargin" presStyleLbl="node1" presStyleIdx="0" presStyleCnt="4"/>
      <dgm:spPr/>
      <dgm:t>
        <a:bodyPr/>
        <a:lstStyle/>
        <a:p>
          <a:endParaRPr lang="sk-SK"/>
        </a:p>
      </dgm:t>
    </dgm:pt>
    <dgm:pt modelId="{AEF73BAF-A5C7-456E-9258-D2A8CED1D0E3}" type="pres">
      <dgm:prSet presAssocID="{F541CB96-B5CE-4682-BC6C-84F8F393D48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E21A2F4-50FE-471A-9209-AD86BCDDC1A0}" type="pres">
      <dgm:prSet presAssocID="{F541CB96-B5CE-4682-BC6C-84F8F393D48F}" presName="negativeSpace" presStyleCnt="0"/>
      <dgm:spPr/>
    </dgm:pt>
    <dgm:pt modelId="{0F653C63-98C0-4ED3-9C93-21402712420B}" type="pres">
      <dgm:prSet presAssocID="{F541CB96-B5CE-4682-BC6C-84F8F393D48F}" presName="childText" presStyleLbl="conFgAcc1" presStyleIdx="0" presStyleCnt="4">
        <dgm:presLayoutVars>
          <dgm:bulletEnabled val="1"/>
        </dgm:presLayoutVars>
      </dgm:prSet>
      <dgm:spPr/>
    </dgm:pt>
    <dgm:pt modelId="{C019B746-50E3-461E-88CC-2D09BD9CDBF4}" type="pres">
      <dgm:prSet presAssocID="{6AAE34B1-2758-405F-877E-AD9B222229F7}" presName="spaceBetweenRectangles" presStyleCnt="0"/>
      <dgm:spPr/>
    </dgm:pt>
    <dgm:pt modelId="{F5FB099A-8576-488F-AC22-EA83CD0D3E7E}" type="pres">
      <dgm:prSet presAssocID="{6978D171-6524-406D-BC75-5A634307BFE9}" presName="parentLin" presStyleCnt="0"/>
      <dgm:spPr/>
    </dgm:pt>
    <dgm:pt modelId="{067311A2-7B2E-4E14-9569-A6A81DA5354B}" type="pres">
      <dgm:prSet presAssocID="{6978D171-6524-406D-BC75-5A634307BFE9}" presName="parentLeftMargin" presStyleLbl="node1" presStyleIdx="0" presStyleCnt="4"/>
      <dgm:spPr/>
      <dgm:t>
        <a:bodyPr/>
        <a:lstStyle/>
        <a:p>
          <a:endParaRPr lang="sk-SK"/>
        </a:p>
      </dgm:t>
    </dgm:pt>
    <dgm:pt modelId="{90215661-5974-4B1D-B4B3-35D52698F208}" type="pres">
      <dgm:prSet presAssocID="{6978D171-6524-406D-BC75-5A634307BFE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63356D1-2101-48DF-B853-4939F0DA4DBE}" type="pres">
      <dgm:prSet presAssocID="{6978D171-6524-406D-BC75-5A634307BFE9}" presName="negativeSpace" presStyleCnt="0"/>
      <dgm:spPr/>
    </dgm:pt>
    <dgm:pt modelId="{53FE8EEE-D554-42CB-A71F-C19E2C033E5C}" type="pres">
      <dgm:prSet presAssocID="{6978D171-6524-406D-BC75-5A634307BFE9}" presName="childText" presStyleLbl="conFgAcc1" presStyleIdx="1" presStyleCnt="4">
        <dgm:presLayoutVars>
          <dgm:bulletEnabled val="1"/>
        </dgm:presLayoutVars>
      </dgm:prSet>
      <dgm:spPr/>
    </dgm:pt>
    <dgm:pt modelId="{8EC257E5-2BF0-4534-8205-47DD16ABF40C}" type="pres">
      <dgm:prSet presAssocID="{BCF08B71-D38C-4E84-B599-84C249FE795A}" presName="spaceBetweenRectangles" presStyleCnt="0"/>
      <dgm:spPr/>
    </dgm:pt>
    <dgm:pt modelId="{A0E0FF78-7579-40D0-8E60-51AF7451E6DC}" type="pres">
      <dgm:prSet presAssocID="{064D460E-CFF1-4A92-807D-EDDA679A80FC}" presName="parentLin" presStyleCnt="0"/>
      <dgm:spPr/>
    </dgm:pt>
    <dgm:pt modelId="{241A234E-07BD-4284-8EF5-BE560A11C060}" type="pres">
      <dgm:prSet presAssocID="{064D460E-CFF1-4A92-807D-EDDA679A80FC}" presName="parentLeftMargin" presStyleLbl="node1" presStyleIdx="1" presStyleCnt="4"/>
      <dgm:spPr/>
      <dgm:t>
        <a:bodyPr/>
        <a:lstStyle/>
        <a:p>
          <a:endParaRPr lang="sk-SK"/>
        </a:p>
      </dgm:t>
    </dgm:pt>
    <dgm:pt modelId="{6968EF55-E7A0-4E6C-B744-231537C802F8}" type="pres">
      <dgm:prSet presAssocID="{064D460E-CFF1-4A92-807D-EDDA679A80F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CFE3155-477A-4F5C-8724-A2974D813CE5}" type="pres">
      <dgm:prSet presAssocID="{064D460E-CFF1-4A92-807D-EDDA679A80FC}" presName="negativeSpace" presStyleCnt="0"/>
      <dgm:spPr/>
    </dgm:pt>
    <dgm:pt modelId="{0C91B8A5-81EF-4CD7-BF49-F3F32C59BE87}" type="pres">
      <dgm:prSet presAssocID="{064D460E-CFF1-4A92-807D-EDDA679A80FC}" presName="childText" presStyleLbl="conFgAcc1" presStyleIdx="2" presStyleCnt="4">
        <dgm:presLayoutVars>
          <dgm:bulletEnabled val="1"/>
        </dgm:presLayoutVars>
      </dgm:prSet>
      <dgm:spPr/>
    </dgm:pt>
    <dgm:pt modelId="{AF812B3F-DFD0-4FD6-904C-D14EBC8877D7}" type="pres">
      <dgm:prSet presAssocID="{76AB90AF-0E2D-4558-A8D8-2BF8E1ED7512}" presName="spaceBetweenRectangles" presStyleCnt="0"/>
      <dgm:spPr/>
    </dgm:pt>
    <dgm:pt modelId="{097100BB-5C04-4DAB-9271-3DA81C9EA822}" type="pres">
      <dgm:prSet presAssocID="{1162A48C-B467-421B-A6C1-2B06345FBB90}" presName="parentLin" presStyleCnt="0"/>
      <dgm:spPr/>
    </dgm:pt>
    <dgm:pt modelId="{BBDF2399-78C3-4FD7-89ED-96284E8C1956}" type="pres">
      <dgm:prSet presAssocID="{1162A48C-B467-421B-A6C1-2B06345FBB90}" presName="parentLeftMargin" presStyleLbl="node1" presStyleIdx="2" presStyleCnt="4"/>
      <dgm:spPr/>
      <dgm:t>
        <a:bodyPr/>
        <a:lstStyle/>
        <a:p>
          <a:endParaRPr lang="sk-SK"/>
        </a:p>
      </dgm:t>
    </dgm:pt>
    <dgm:pt modelId="{C06E0369-D467-4560-BE9B-6D905AFADB00}" type="pres">
      <dgm:prSet presAssocID="{1162A48C-B467-421B-A6C1-2B06345FBB9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6EE20B4-5E63-40A8-87D3-63F561EDF62D}" type="pres">
      <dgm:prSet presAssocID="{1162A48C-B467-421B-A6C1-2B06345FBB90}" presName="negativeSpace" presStyleCnt="0"/>
      <dgm:spPr/>
    </dgm:pt>
    <dgm:pt modelId="{F1267E01-6954-40D8-AB33-E683742F2807}" type="pres">
      <dgm:prSet presAssocID="{1162A48C-B467-421B-A6C1-2B06345FBB9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7FACE45-5222-44BF-B1D7-FF5B1BF13962}" type="presOf" srcId="{064D460E-CFF1-4A92-807D-EDDA679A80FC}" destId="{6968EF55-E7A0-4E6C-B744-231537C802F8}" srcOrd="1" destOrd="0" presId="urn:microsoft.com/office/officeart/2005/8/layout/list1"/>
    <dgm:cxn modelId="{8FB0D8EF-777D-4643-B3E9-7F38254503AE}" type="presOf" srcId="{064D460E-CFF1-4A92-807D-EDDA679A80FC}" destId="{241A234E-07BD-4284-8EF5-BE560A11C060}" srcOrd="0" destOrd="0" presId="urn:microsoft.com/office/officeart/2005/8/layout/list1"/>
    <dgm:cxn modelId="{B7A83D98-918A-4828-84B2-95182C0E12EB}" type="presOf" srcId="{F541CB96-B5CE-4682-BC6C-84F8F393D48F}" destId="{AEF73BAF-A5C7-456E-9258-D2A8CED1D0E3}" srcOrd="1" destOrd="0" presId="urn:microsoft.com/office/officeart/2005/8/layout/list1"/>
    <dgm:cxn modelId="{F05E4CCD-26E7-40EE-A592-B3954B35E6DC}" type="presOf" srcId="{1162A48C-B467-421B-A6C1-2B06345FBB90}" destId="{C06E0369-D467-4560-BE9B-6D905AFADB00}" srcOrd="1" destOrd="0" presId="urn:microsoft.com/office/officeart/2005/8/layout/list1"/>
    <dgm:cxn modelId="{EF16B871-4FA1-4D3F-AED1-B942E74A56EF}" srcId="{1B08C3C9-5C1D-4A78-8406-7FC85144B598}" destId="{6978D171-6524-406D-BC75-5A634307BFE9}" srcOrd="1" destOrd="0" parTransId="{B25121F1-3DBB-4EE2-AA83-4F375FA23F96}" sibTransId="{BCF08B71-D38C-4E84-B599-84C249FE795A}"/>
    <dgm:cxn modelId="{C0480DBA-1B10-4FE6-98FC-80DE23DD340E}" srcId="{1B08C3C9-5C1D-4A78-8406-7FC85144B598}" destId="{064D460E-CFF1-4A92-807D-EDDA679A80FC}" srcOrd="2" destOrd="0" parTransId="{BC755828-146D-409D-96BD-E6A7944B5BBF}" sibTransId="{76AB90AF-0E2D-4558-A8D8-2BF8E1ED7512}"/>
    <dgm:cxn modelId="{608B676A-7B72-4C6D-86C1-412A8C405830}" type="presOf" srcId="{6978D171-6524-406D-BC75-5A634307BFE9}" destId="{067311A2-7B2E-4E14-9569-A6A81DA5354B}" srcOrd="0" destOrd="0" presId="urn:microsoft.com/office/officeart/2005/8/layout/list1"/>
    <dgm:cxn modelId="{3CE8ED66-F458-468F-B668-410790939C54}" type="presOf" srcId="{6978D171-6524-406D-BC75-5A634307BFE9}" destId="{90215661-5974-4B1D-B4B3-35D52698F208}" srcOrd="1" destOrd="0" presId="urn:microsoft.com/office/officeart/2005/8/layout/list1"/>
    <dgm:cxn modelId="{DCD484B2-1896-4983-BAD7-1F50CCD11B69}" type="presOf" srcId="{1B08C3C9-5C1D-4A78-8406-7FC85144B598}" destId="{2DD54582-10C5-442B-9E59-EB05DB659317}" srcOrd="0" destOrd="0" presId="urn:microsoft.com/office/officeart/2005/8/layout/list1"/>
    <dgm:cxn modelId="{7A38CCF9-4350-4D15-8F06-5051EA2F94A1}" srcId="{1B08C3C9-5C1D-4A78-8406-7FC85144B598}" destId="{1162A48C-B467-421B-A6C1-2B06345FBB90}" srcOrd="3" destOrd="0" parTransId="{6D2F7114-C8B4-4A7F-81FC-D84397CFE33A}" sibTransId="{CAD0FB72-B029-4716-A142-CCDDD0E31117}"/>
    <dgm:cxn modelId="{D90E636E-9B05-41F1-96BC-B3B4D4D1062D}" srcId="{1B08C3C9-5C1D-4A78-8406-7FC85144B598}" destId="{F541CB96-B5CE-4682-BC6C-84F8F393D48F}" srcOrd="0" destOrd="0" parTransId="{68857F65-2024-40AD-B28E-89D6642E4CAA}" sibTransId="{6AAE34B1-2758-405F-877E-AD9B222229F7}"/>
    <dgm:cxn modelId="{8518D768-A8BE-430D-81DA-FAE77AA9544A}" type="presOf" srcId="{1162A48C-B467-421B-A6C1-2B06345FBB90}" destId="{BBDF2399-78C3-4FD7-89ED-96284E8C1956}" srcOrd="0" destOrd="0" presId="urn:microsoft.com/office/officeart/2005/8/layout/list1"/>
    <dgm:cxn modelId="{4766F52F-BB5E-45EA-8EA2-4E0893C957A1}" type="presOf" srcId="{F541CB96-B5CE-4682-BC6C-84F8F393D48F}" destId="{D83CEDF7-C421-4526-97D3-4C0CC9F40B43}" srcOrd="0" destOrd="0" presId="urn:microsoft.com/office/officeart/2005/8/layout/list1"/>
    <dgm:cxn modelId="{BCACAE92-1160-4A28-838B-51113C520853}" type="presParOf" srcId="{2DD54582-10C5-442B-9E59-EB05DB659317}" destId="{732C5B27-6572-45B9-A5AF-FBB791B53030}" srcOrd="0" destOrd="0" presId="urn:microsoft.com/office/officeart/2005/8/layout/list1"/>
    <dgm:cxn modelId="{A5F73014-8780-4CED-81C5-8084CE587EAD}" type="presParOf" srcId="{732C5B27-6572-45B9-A5AF-FBB791B53030}" destId="{D83CEDF7-C421-4526-97D3-4C0CC9F40B43}" srcOrd="0" destOrd="0" presId="urn:microsoft.com/office/officeart/2005/8/layout/list1"/>
    <dgm:cxn modelId="{0CA692C0-AFB2-4A86-8D28-FEE3D051723B}" type="presParOf" srcId="{732C5B27-6572-45B9-A5AF-FBB791B53030}" destId="{AEF73BAF-A5C7-456E-9258-D2A8CED1D0E3}" srcOrd="1" destOrd="0" presId="urn:microsoft.com/office/officeart/2005/8/layout/list1"/>
    <dgm:cxn modelId="{D890AA9E-433A-492C-9ECA-CBB7AA57B170}" type="presParOf" srcId="{2DD54582-10C5-442B-9E59-EB05DB659317}" destId="{8E21A2F4-50FE-471A-9209-AD86BCDDC1A0}" srcOrd="1" destOrd="0" presId="urn:microsoft.com/office/officeart/2005/8/layout/list1"/>
    <dgm:cxn modelId="{BA6A9ECE-EF75-4719-8C06-8CF5441FC8C3}" type="presParOf" srcId="{2DD54582-10C5-442B-9E59-EB05DB659317}" destId="{0F653C63-98C0-4ED3-9C93-21402712420B}" srcOrd="2" destOrd="0" presId="urn:microsoft.com/office/officeart/2005/8/layout/list1"/>
    <dgm:cxn modelId="{87F65801-C7CA-4E98-9178-C8D0C6BE1025}" type="presParOf" srcId="{2DD54582-10C5-442B-9E59-EB05DB659317}" destId="{C019B746-50E3-461E-88CC-2D09BD9CDBF4}" srcOrd="3" destOrd="0" presId="urn:microsoft.com/office/officeart/2005/8/layout/list1"/>
    <dgm:cxn modelId="{ACB1F6A4-A475-446F-8068-14885857DABE}" type="presParOf" srcId="{2DD54582-10C5-442B-9E59-EB05DB659317}" destId="{F5FB099A-8576-488F-AC22-EA83CD0D3E7E}" srcOrd="4" destOrd="0" presId="urn:microsoft.com/office/officeart/2005/8/layout/list1"/>
    <dgm:cxn modelId="{7951A6E9-7E1B-4377-8E69-9F7B0C7AC485}" type="presParOf" srcId="{F5FB099A-8576-488F-AC22-EA83CD0D3E7E}" destId="{067311A2-7B2E-4E14-9569-A6A81DA5354B}" srcOrd="0" destOrd="0" presId="urn:microsoft.com/office/officeart/2005/8/layout/list1"/>
    <dgm:cxn modelId="{DCF30BB1-D676-480F-9716-837E7063C3A7}" type="presParOf" srcId="{F5FB099A-8576-488F-AC22-EA83CD0D3E7E}" destId="{90215661-5974-4B1D-B4B3-35D52698F208}" srcOrd="1" destOrd="0" presId="urn:microsoft.com/office/officeart/2005/8/layout/list1"/>
    <dgm:cxn modelId="{DE8F86BF-3D35-4DA0-9391-B6AE59591186}" type="presParOf" srcId="{2DD54582-10C5-442B-9E59-EB05DB659317}" destId="{163356D1-2101-48DF-B853-4939F0DA4DBE}" srcOrd="5" destOrd="0" presId="urn:microsoft.com/office/officeart/2005/8/layout/list1"/>
    <dgm:cxn modelId="{5B9F1F21-E536-4B6C-9FF6-D377E8061FF7}" type="presParOf" srcId="{2DD54582-10C5-442B-9E59-EB05DB659317}" destId="{53FE8EEE-D554-42CB-A71F-C19E2C033E5C}" srcOrd="6" destOrd="0" presId="urn:microsoft.com/office/officeart/2005/8/layout/list1"/>
    <dgm:cxn modelId="{B66B5295-5FB6-482F-BC2E-017F62660F1B}" type="presParOf" srcId="{2DD54582-10C5-442B-9E59-EB05DB659317}" destId="{8EC257E5-2BF0-4534-8205-47DD16ABF40C}" srcOrd="7" destOrd="0" presId="urn:microsoft.com/office/officeart/2005/8/layout/list1"/>
    <dgm:cxn modelId="{80B9FAC0-2A5D-4F5C-B0E2-A6EBE5AF98A9}" type="presParOf" srcId="{2DD54582-10C5-442B-9E59-EB05DB659317}" destId="{A0E0FF78-7579-40D0-8E60-51AF7451E6DC}" srcOrd="8" destOrd="0" presId="urn:microsoft.com/office/officeart/2005/8/layout/list1"/>
    <dgm:cxn modelId="{18B9130E-1746-4FBF-BB46-2B97D3A936B7}" type="presParOf" srcId="{A0E0FF78-7579-40D0-8E60-51AF7451E6DC}" destId="{241A234E-07BD-4284-8EF5-BE560A11C060}" srcOrd="0" destOrd="0" presId="urn:microsoft.com/office/officeart/2005/8/layout/list1"/>
    <dgm:cxn modelId="{DFB1D1B0-5280-4863-9AB9-0F970069AAF9}" type="presParOf" srcId="{A0E0FF78-7579-40D0-8E60-51AF7451E6DC}" destId="{6968EF55-E7A0-4E6C-B744-231537C802F8}" srcOrd="1" destOrd="0" presId="urn:microsoft.com/office/officeart/2005/8/layout/list1"/>
    <dgm:cxn modelId="{8F738D81-1EA2-44BA-8293-FE79797105CC}" type="presParOf" srcId="{2DD54582-10C5-442B-9E59-EB05DB659317}" destId="{7CFE3155-477A-4F5C-8724-A2974D813CE5}" srcOrd="9" destOrd="0" presId="urn:microsoft.com/office/officeart/2005/8/layout/list1"/>
    <dgm:cxn modelId="{48B95F3C-D1F9-46AC-A07A-68347A0120CF}" type="presParOf" srcId="{2DD54582-10C5-442B-9E59-EB05DB659317}" destId="{0C91B8A5-81EF-4CD7-BF49-F3F32C59BE87}" srcOrd="10" destOrd="0" presId="urn:microsoft.com/office/officeart/2005/8/layout/list1"/>
    <dgm:cxn modelId="{D9F3F674-9900-49A6-94BA-3A913E42CFC7}" type="presParOf" srcId="{2DD54582-10C5-442B-9E59-EB05DB659317}" destId="{AF812B3F-DFD0-4FD6-904C-D14EBC8877D7}" srcOrd="11" destOrd="0" presId="urn:microsoft.com/office/officeart/2005/8/layout/list1"/>
    <dgm:cxn modelId="{F9D04714-9E90-4741-803E-758DC598D97C}" type="presParOf" srcId="{2DD54582-10C5-442B-9E59-EB05DB659317}" destId="{097100BB-5C04-4DAB-9271-3DA81C9EA822}" srcOrd="12" destOrd="0" presId="urn:microsoft.com/office/officeart/2005/8/layout/list1"/>
    <dgm:cxn modelId="{0F518B19-77DF-4DD5-8443-2CD639C4C93C}" type="presParOf" srcId="{097100BB-5C04-4DAB-9271-3DA81C9EA822}" destId="{BBDF2399-78C3-4FD7-89ED-96284E8C1956}" srcOrd="0" destOrd="0" presId="urn:microsoft.com/office/officeart/2005/8/layout/list1"/>
    <dgm:cxn modelId="{FE8D4BF9-4DF1-44A9-8FCB-5CEF76DCAB45}" type="presParOf" srcId="{097100BB-5C04-4DAB-9271-3DA81C9EA822}" destId="{C06E0369-D467-4560-BE9B-6D905AFADB00}" srcOrd="1" destOrd="0" presId="urn:microsoft.com/office/officeart/2005/8/layout/list1"/>
    <dgm:cxn modelId="{ED624D00-28AD-4716-8DDF-C273FE9A977A}" type="presParOf" srcId="{2DD54582-10C5-442B-9E59-EB05DB659317}" destId="{46EE20B4-5E63-40A8-87D3-63F561EDF62D}" srcOrd="13" destOrd="0" presId="urn:microsoft.com/office/officeart/2005/8/layout/list1"/>
    <dgm:cxn modelId="{EEF37F52-F171-47E3-AA8C-D18582D8364A}" type="presParOf" srcId="{2DD54582-10C5-442B-9E59-EB05DB659317}" destId="{F1267E01-6954-40D8-AB33-E683742F280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53C63-98C0-4ED3-9C93-21402712420B}">
      <dsp:nvSpPr>
        <dsp:cNvPr id="0" name=""/>
        <dsp:cNvSpPr/>
      </dsp:nvSpPr>
      <dsp:spPr>
        <a:xfrm>
          <a:off x="0" y="369751"/>
          <a:ext cx="619268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F73BAF-A5C7-456E-9258-D2A8CED1D0E3}">
      <dsp:nvSpPr>
        <dsp:cNvPr id="0" name=""/>
        <dsp:cNvSpPr/>
      </dsp:nvSpPr>
      <dsp:spPr>
        <a:xfrm>
          <a:off x="309634" y="59791"/>
          <a:ext cx="4334881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/>
            <a:t>z centra mesta</a:t>
          </a:r>
          <a:endParaRPr lang="sk-SK" sz="2800" b="1" kern="1200" dirty="0"/>
        </a:p>
      </dsp:txBody>
      <dsp:txXfrm>
        <a:off x="339896" y="90053"/>
        <a:ext cx="4274357" cy="559396"/>
      </dsp:txXfrm>
    </dsp:sp>
    <dsp:sp modelId="{53FE8EEE-D554-42CB-A71F-C19E2C033E5C}">
      <dsp:nvSpPr>
        <dsp:cNvPr id="0" name=""/>
        <dsp:cNvSpPr/>
      </dsp:nvSpPr>
      <dsp:spPr>
        <a:xfrm>
          <a:off x="0" y="1322311"/>
          <a:ext cx="619268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215661-5974-4B1D-B4B3-35D52698F208}">
      <dsp:nvSpPr>
        <dsp:cNvPr id="0" name=""/>
        <dsp:cNvSpPr/>
      </dsp:nvSpPr>
      <dsp:spPr>
        <a:xfrm>
          <a:off x="309634" y="1012351"/>
          <a:ext cx="4334881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/>
            <a:t>zo Skaly</a:t>
          </a:r>
          <a:endParaRPr lang="sk-SK" sz="2800" b="1" kern="1200" dirty="0"/>
        </a:p>
      </dsp:txBody>
      <dsp:txXfrm>
        <a:off x="339896" y="1042613"/>
        <a:ext cx="4274357" cy="559396"/>
      </dsp:txXfrm>
    </dsp:sp>
    <dsp:sp modelId="{0C91B8A5-81EF-4CD7-BF49-F3F32C59BE87}">
      <dsp:nvSpPr>
        <dsp:cNvPr id="0" name=""/>
        <dsp:cNvSpPr/>
      </dsp:nvSpPr>
      <dsp:spPr>
        <a:xfrm>
          <a:off x="0" y="2274872"/>
          <a:ext cx="619268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8EF55-E7A0-4E6C-B744-231537C802F8}">
      <dsp:nvSpPr>
        <dsp:cNvPr id="0" name=""/>
        <dsp:cNvSpPr/>
      </dsp:nvSpPr>
      <dsp:spPr>
        <a:xfrm>
          <a:off x="309634" y="1964912"/>
          <a:ext cx="4334881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/>
            <a:t>zo Štefánikovej ulice</a:t>
          </a:r>
          <a:endParaRPr lang="sk-SK" sz="2800" b="1" kern="1200" dirty="0"/>
        </a:p>
      </dsp:txBody>
      <dsp:txXfrm>
        <a:off x="339896" y="1995174"/>
        <a:ext cx="4274357" cy="559396"/>
      </dsp:txXfrm>
    </dsp:sp>
    <dsp:sp modelId="{F1267E01-6954-40D8-AB33-E683742F2807}">
      <dsp:nvSpPr>
        <dsp:cNvPr id="0" name=""/>
        <dsp:cNvSpPr/>
      </dsp:nvSpPr>
      <dsp:spPr>
        <a:xfrm>
          <a:off x="0" y="3227432"/>
          <a:ext cx="619268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E0369-D467-4560-BE9B-6D905AFADB00}">
      <dsp:nvSpPr>
        <dsp:cNvPr id="0" name=""/>
        <dsp:cNvSpPr/>
      </dsp:nvSpPr>
      <dsp:spPr>
        <a:xfrm>
          <a:off x="309634" y="2917472"/>
          <a:ext cx="4334881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/>
            <a:t>zo </a:t>
          </a:r>
          <a:r>
            <a:rPr lang="sk-SK" sz="2800" b="1" kern="1200" dirty="0" err="1" smtClean="0"/>
            <a:t>Sihote</a:t>
          </a:r>
          <a:endParaRPr lang="sk-SK" sz="2800" b="1" kern="1200" dirty="0"/>
        </a:p>
      </dsp:txBody>
      <dsp:txXfrm>
        <a:off x="339896" y="2947734"/>
        <a:ext cx="4274357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53C63-98C0-4ED3-9C93-21402712420B}">
      <dsp:nvSpPr>
        <dsp:cNvPr id="0" name=""/>
        <dsp:cNvSpPr/>
      </dsp:nvSpPr>
      <dsp:spPr>
        <a:xfrm>
          <a:off x="0" y="369751"/>
          <a:ext cx="619268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F73BAF-A5C7-456E-9258-D2A8CED1D0E3}">
      <dsp:nvSpPr>
        <dsp:cNvPr id="0" name=""/>
        <dsp:cNvSpPr/>
      </dsp:nvSpPr>
      <dsp:spPr>
        <a:xfrm>
          <a:off x="309634" y="59791"/>
          <a:ext cx="4334881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/>
            <a:t>z centra mesta</a:t>
          </a:r>
          <a:endParaRPr lang="sk-SK" sz="2800" b="1" kern="1200" dirty="0"/>
        </a:p>
      </dsp:txBody>
      <dsp:txXfrm>
        <a:off x="339896" y="90053"/>
        <a:ext cx="4274357" cy="559396"/>
      </dsp:txXfrm>
    </dsp:sp>
    <dsp:sp modelId="{53FE8EEE-D554-42CB-A71F-C19E2C033E5C}">
      <dsp:nvSpPr>
        <dsp:cNvPr id="0" name=""/>
        <dsp:cNvSpPr/>
      </dsp:nvSpPr>
      <dsp:spPr>
        <a:xfrm>
          <a:off x="0" y="1322311"/>
          <a:ext cx="619268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215661-5974-4B1D-B4B3-35D52698F208}">
      <dsp:nvSpPr>
        <dsp:cNvPr id="0" name=""/>
        <dsp:cNvSpPr/>
      </dsp:nvSpPr>
      <dsp:spPr>
        <a:xfrm>
          <a:off x="309634" y="1012351"/>
          <a:ext cx="4334881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/>
            <a:t>zo Skaly</a:t>
          </a:r>
          <a:endParaRPr lang="sk-SK" sz="2800" b="1" kern="1200" dirty="0"/>
        </a:p>
      </dsp:txBody>
      <dsp:txXfrm>
        <a:off x="339896" y="1042613"/>
        <a:ext cx="4274357" cy="559396"/>
      </dsp:txXfrm>
    </dsp:sp>
    <dsp:sp modelId="{0C91B8A5-81EF-4CD7-BF49-F3F32C59BE87}">
      <dsp:nvSpPr>
        <dsp:cNvPr id="0" name=""/>
        <dsp:cNvSpPr/>
      </dsp:nvSpPr>
      <dsp:spPr>
        <a:xfrm>
          <a:off x="0" y="2274872"/>
          <a:ext cx="619268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8EF55-E7A0-4E6C-B744-231537C802F8}">
      <dsp:nvSpPr>
        <dsp:cNvPr id="0" name=""/>
        <dsp:cNvSpPr/>
      </dsp:nvSpPr>
      <dsp:spPr>
        <a:xfrm>
          <a:off x="309634" y="1964912"/>
          <a:ext cx="4334881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/>
            <a:t>zo Štefánikovej ulice</a:t>
          </a:r>
          <a:endParaRPr lang="sk-SK" sz="2800" b="1" kern="1200" dirty="0"/>
        </a:p>
      </dsp:txBody>
      <dsp:txXfrm>
        <a:off x="339896" y="1995174"/>
        <a:ext cx="4274357" cy="559396"/>
      </dsp:txXfrm>
    </dsp:sp>
    <dsp:sp modelId="{F1267E01-6954-40D8-AB33-E683742F2807}">
      <dsp:nvSpPr>
        <dsp:cNvPr id="0" name=""/>
        <dsp:cNvSpPr/>
      </dsp:nvSpPr>
      <dsp:spPr>
        <a:xfrm>
          <a:off x="0" y="3227432"/>
          <a:ext cx="619268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E0369-D467-4560-BE9B-6D905AFADB00}">
      <dsp:nvSpPr>
        <dsp:cNvPr id="0" name=""/>
        <dsp:cNvSpPr/>
      </dsp:nvSpPr>
      <dsp:spPr>
        <a:xfrm>
          <a:off x="309634" y="2917472"/>
          <a:ext cx="4334881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/>
            <a:t>zo </a:t>
          </a:r>
          <a:r>
            <a:rPr lang="sk-SK" sz="2800" b="1" kern="1200" dirty="0" err="1" smtClean="0"/>
            <a:t>Sihote</a:t>
          </a:r>
          <a:endParaRPr lang="sk-SK" sz="2800" b="1" kern="1200" dirty="0"/>
        </a:p>
      </dsp:txBody>
      <dsp:txXfrm>
        <a:off x="339896" y="2947734"/>
        <a:ext cx="4274357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53C63-98C0-4ED3-9C93-21402712420B}">
      <dsp:nvSpPr>
        <dsp:cNvPr id="0" name=""/>
        <dsp:cNvSpPr/>
      </dsp:nvSpPr>
      <dsp:spPr>
        <a:xfrm>
          <a:off x="0" y="369751"/>
          <a:ext cx="619268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F73BAF-A5C7-456E-9258-D2A8CED1D0E3}">
      <dsp:nvSpPr>
        <dsp:cNvPr id="0" name=""/>
        <dsp:cNvSpPr/>
      </dsp:nvSpPr>
      <dsp:spPr>
        <a:xfrm>
          <a:off x="309634" y="59791"/>
          <a:ext cx="4334881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/>
            <a:t>z centra mesta</a:t>
          </a:r>
          <a:endParaRPr lang="sk-SK" sz="2800" b="1" kern="1200" dirty="0"/>
        </a:p>
      </dsp:txBody>
      <dsp:txXfrm>
        <a:off x="339896" y="90053"/>
        <a:ext cx="4274357" cy="559396"/>
      </dsp:txXfrm>
    </dsp:sp>
    <dsp:sp modelId="{53FE8EEE-D554-42CB-A71F-C19E2C033E5C}">
      <dsp:nvSpPr>
        <dsp:cNvPr id="0" name=""/>
        <dsp:cNvSpPr/>
      </dsp:nvSpPr>
      <dsp:spPr>
        <a:xfrm>
          <a:off x="0" y="1322311"/>
          <a:ext cx="619268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215661-5974-4B1D-B4B3-35D52698F208}">
      <dsp:nvSpPr>
        <dsp:cNvPr id="0" name=""/>
        <dsp:cNvSpPr/>
      </dsp:nvSpPr>
      <dsp:spPr>
        <a:xfrm>
          <a:off x="309634" y="1012351"/>
          <a:ext cx="4334881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/>
            <a:t>zo Skaly</a:t>
          </a:r>
          <a:endParaRPr lang="sk-SK" sz="2800" b="1" kern="1200" dirty="0"/>
        </a:p>
      </dsp:txBody>
      <dsp:txXfrm>
        <a:off x="339896" y="1042613"/>
        <a:ext cx="4274357" cy="559396"/>
      </dsp:txXfrm>
    </dsp:sp>
    <dsp:sp modelId="{0C91B8A5-81EF-4CD7-BF49-F3F32C59BE87}">
      <dsp:nvSpPr>
        <dsp:cNvPr id="0" name=""/>
        <dsp:cNvSpPr/>
      </dsp:nvSpPr>
      <dsp:spPr>
        <a:xfrm>
          <a:off x="0" y="2274872"/>
          <a:ext cx="619268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8EF55-E7A0-4E6C-B744-231537C802F8}">
      <dsp:nvSpPr>
        <dsp:cNvPr id="0" name=""/>
        <dsp:cNvSpPr/>
      </dsp:nvSpPr>
      <dsp:spPr>
        <a:xfrm>
          <a:off x="309634" y="1964912"/>
          <a:ext cx="4334881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/>
            <a:t>zo Štefánikovej ulice</a:t>
          </a:r>
          <a:endParaRPr lang="sk-SK" sz="2800" b="1" kern="1200" dirty="0"/>
        </a:p>
      </dsp:txBody>
      <dsp:txXfrm>
        <a:off x="339896" y="1995174"/>
        <a:ext cx="4274357" cy="559396"/>
      </dsp:txXfrm>
    </dsp:sp>
    <dsp:sp modelId="{F1267E01-6954-40D8-AB33-E683742F2807}">
      <dsp:nvSpPr>
        <dsp:cNvPr id="0" name=""/>
        <dsp:cNvSpPr/>
      </dsp:nvSpPr>
      <dsp:spPr>
        <a:xfrm>
          <a:off x="0" y="3227432"/>
          <a:ext cx="619268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E0369-D467-4560-BE9B-6D905AFADB00}">
      <dsp:nvSpPr>
        <dsp:cNvPr id="0" name=""/>
        <dsp:cNvSpPr/>
      </dsp:nvSpPr>
      <dsp:spPr>
        <a:xfrm>
          <a:off x="309634" y="2917472"/>
          <a:ext cx="4334881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/>
            <a:t>zo </a:t>
          </a:r>
          <a:r>
            <a:rPr lang="sk-SK" sz="2800" b="1" kern="1200" dirty="0" err="1" smtClean="0"/>
            <a:t>Sihote</a:t>
          </a:r>
          <a:endParaRPr lang="sk-SK" sz="2800" b="1" kern="1200" dirty="0"/>
        </a:p>
      </dsp:txBody>
      <dsp:txXfrm>
        <a:off x="339896" y="2947734"/>
        <a:ext cx="4274357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AD0-A71E-412A-B3C0-7888792BCFF0}" type="datetimeFigureOut">
              <a:rPr lang="sk-SK" smtClean="0"/>
              <a:t>31. 8. 2013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93B7-1664-4687-8006-813DD200AF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99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AD0-A71E-412A-B3C0-7888792BCFF0}" type="datetimeFigureOut">
              <a:rPr lang="sk-SK" smtClean="0"/>
              <a:t>31. 8. 2013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93B7-1664-4687-8006-813DD200AF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032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AD0-A71E-412A-B3C0-7888792BCFF0}" type="datetimeFigureOut">
              <a:rPr lang="sk-SK" smtClean="0"/>
              <a:t>31. 8. 2013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93B7-1664-4687-8006-813DD200AF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44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AD0-A71E-412A-B3C0-7888792BCFF0}" type="datetimeFigureOut">
              <a:rPr lang="sk-SK" smtClean="0"/>
              <a:t>31. 8. 2013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93B7-1664-4687-8006-813DD200AF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407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AD0-A71E-412A-B3C0-7888792BCFF0}" type="datetimeFigureOut">
              <a:rPr lang="sk-SK" smtClean="0"/>
              <a:t>31. 8. 2013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93B7-1664-4687-8006-813DD200AF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719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AD0-A71E-412A-B3C0-7888792BCFF0}" type="datetimeFigureOut">
              <a:rPr lang="sk-SK" smtClean="0"/>
              <a:t>31. 8. 2013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93B7-1664-4687-8006-813DD200AF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515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AD0-A71E-412A-B3C0-7888792BCFF0}" type="datetimeFigureOut">
              <a:rPr lang="sk-SK" smtClean="0"/>
              <a:t>31. 8. 2013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93B7-1664-4687-8006-813DD200AF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073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AD0-A71E-412A-B3C0-7888792BCFF0}" type="datetimeFigureOut">
              <a:rPr lang="sk-SK" smtClean="0"/>
              <a:t>31. 8. 2013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93B7-1664-4687-8006-813DD200AF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438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AD0-A71E-412A-B3C0-7888792BCFF0}" type="datetimeFigureOut">
              <a:rPr lang="sk-SK" smtClean="0"/>
              <a:t>31. 8. 2013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93B7-1664-4687-8006-813DD200AF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84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AD0-A71E-412A-B3C0-7888792BCFF0}" type="datetimeFigureOut">
              <a:rPr lang="sk-SK" smtClean="0"/>
              <a:t>31. 8. 2013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93B7-1664-4687-8006-813DD200AF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619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2AD0-A71E-412A-B3C0-7888792BCFF0}" type="datetimeFigureOut">
              <a:rPr lang="sk-SK" smtClean="0"/>
              <a:t>31. 8. 2013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93B7-1664-4687-8006-813DD200AF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332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F2AD0-A71E-412A-B3C0-7888792BCFF0}" type="datetimeFigureOut">
              <a:rPr lang="sk-SK" smtClean="0"/>
              <a:t>31. 8. 2013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193B7-1664-4687-8006-813DD200AF3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079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1.ro&#269;/1.A/video1.AVI" TargetMode="External"/><Relationship Id="rId13" Type="http://schemas.openxmlformats.org/officeDocument/2006/relationships/hyperlink" Target="1.ro&#269;/1.B/video2.wmv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hyperlink" Target="2.ro&#269;/2.B/video1.wm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hyperlink" Target="2.ro&#269;/2.A/video1.AVI" TargetMode="External"/><Relationship Id="rId5" Type="http://schemas.openxmlformats.org/officeDocument/2006/relationships/diagramQuickStyle" Target="../diagrams/quickStyle1.xml"/><Relationship Id="rId15" Type="http://schemas.openxmlformats.org/officeDocument/2006/relationships/hyperlink" Target="2.ro&#269;/2.B/video2.wmv" TargetMode="External"/><Relationship Id="rId10" Type="http://schemas.openxmlformats.org/officeDocument/2006/relationships/hyperlink" Target="1.ro&#269;/1.B/video1.wmv" TargetMode="External"/><Relationship Id="rId4" Type="http://schemas.openxmlformats.org/officeDocument/2006/relationships/diagramLayout" Target="../diagrams/layout1.xml"/><Relationship Id="rId9" Type="http://schemas.openxmlformats.org/officeDocument/2006/relationships/hyperlink" Target="1.ro&#269;/1.A/video2.wmv" TargetMode="External"/><Relationship Id="rId14" Type="http://schemas.openxmlformats.org/officeDocument/2006/relationships/hyperlink" Target="2.ro&#269;/2.A/video2.wmv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1.ro&#269;/1.A/video3.AVI" TargetMode="External"/><Relationship Id="rId13" Type="http://schemas.openxmlformats.org/officeDocument/2006/relationships/hyperlink" Target="1.ro&#269;/1.B/foto1.wmv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hyperlink" Target="2.ro&#269;/2.B/video3.wm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hyperlink" Target="2.ro&#269;/2.A/video3.wmv" TargetMode="External"/><Relationship Id="rId5" Type="http://schemas.openxmlformats.org/officeDocument/2006/relationships/diagramQuickStyle" Target="../diagrams/quickStyle2.xml"/><Relationship Id="rId15" Type="http://schemas.openxmlformats.org/officeDocument/2006/relationships/hyperlink" Target="2.ro&#269;/2.B/foto1.wmv" TargetMode="External"/><Relationship Id="rId10" Type="http://schemas.openxmlformats.org/officeDocument/2006/relationships/hyperlink" Target="1.ro&#269;/1.B/video3.wmv" TargetMode="External"/><Relationship Id="rId4" Type="http://schemas.openxmlformats.org/officeDocument/2006/relationships/diagramLayout" Target="../diagrams/layout2.xml"/><Relationship Id="rId9" Type="http://schemas.openxmlformats.org/officeDocument/2006/relationships/hyperlink" Target="1.ro&#269;/1.A/foto1.wmv" TargetMode="External"/><Relationship Id="rId14" Type="http://schemas.openxmlformats.org/officeDocument/2006/relationships/hyperlink" Target="2.ro&#269;/2.A/foto1.wmv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1.ro&#269;/1.A/zna&#269;ky.wmv" TargetMode="External"/><Relationship Id="rId13" Type="http://schemas.openxmlformats.org/officeDocument/2006/relationships/hyperlink" Target="1.ro&#269;/1.B/b&#225;sne.docx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hyperlink" Target="2.ro&#269;/2.B/zna&#269;ky.wm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hyperlink" Target="2.ro&#269;/2.A/zna&#269;ky.wmv" TargetMode="External"/><Relationship Id="rId5" Type="http://schemas.openxmlformats.org/officeDocument/2006/relationships/diagramQuickStyle" Target="../diagrams/quickStyle3.xml"/><Relationship Id="rId15" Type="http://schemas.openxmlformats.org/officeDocument/2006/relationships/hyperlink" Target="2.ro&#269;/2.B/b&#225;sne.docx" TargetMode="External"/><Relationship Id="rId10" Type="http://schemas.openxmlformats.org/officeDocument/2006/relationships/hyperlink" Target="1.ro&#269;/1.B/zna&#269;ky.wmv" TargetMode="External"/><Relationship Id="rId4" Type="http://schemas.openxmlformats.org/officeDocument/2006/relationships/diagramLayout" Target="../diagrams/layout3.xml"/><Relationship Id="rId9" Type="http://schemas.openxmlformats.org/officeDocument/2006/relationships/hyperlink" Target="1.ro&#269;/1.A/b&#225;sne.docx" TargetMode="External"/><Relationship Id="rId14" Type="http://schemas.openxmlformats.org/officeDocument/2006/relationships/hyperlink" Target="2.ro&#269;/2.A/b&#225;sne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Users\asus\Desktop\0f2d41a5d1_31306913_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ĺžnik 4"/>
          <p:cNvSpPr/>
          <p:nvPr/>
        </p:nvSpPr>
        <p:spPr>
          <a:xfrm>
            <a:off x="647564" y="1628800"/>
            <a:ext cx="784887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8000" b="1" dirty="0" smtClean="0">
                <a:ln w="381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CHODCOŠKOLA</a:t>
            </a:r>
            <a:endParaRPr lang="sk-SK" sz="8000" b="1" dirty="0">
              <a:ln w="381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243528" y="3140968"/>
            <a:ext cx="664814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sk-SK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 žiakov 1. – 2. ročníkov</a:t>
            </a:r>
            <a:endParaRPr lang="sk-SK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345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Users\asus\Desktop\0f2d41a5d1_31306913_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3" y="62409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899592" y="836711"/>
            <a:ext cx="7480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solidFill>
                  <a:schemeClr val="tx2"/>
                </a:solidFill>
              </a:rPr>
              <a:t>Žiaci prichádzajú do našej školy z rôznych častí Ilavy:</a:t>
            </a:r>
            <a:endParaRPr lang="sk-SK" sz="2800" b="1" dirty="0">
              <a:solidFill>
                <a:schemeClr val="tx2"/>
              </a:solidFill>
            </a:endParaRPr>
          </a:p>
        </p:txBody>
      </p:sp>
      <p:pic>
        <p:nvPicPr>
          <p:cNvPr id="4098" name="Picture 2" descr="http://zsilava.edupage.sk/photos/pic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78790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Šípka doprava 6"/>
          <p:cNvSpPr/>
          <p:nvPr/>
        </p:nvSpPr>
        <p:spPr>
          <a:xfrm>
            <a:off x="764788" y="2727234"/>
            <a:ext cx="21510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764788" y="2465914"/>
            <a:ext cx="1854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Záhumenská ulica</a:t>
            </a:r>
            <a:endParaRPr lang="sk-SK" dirty="0"/>
          </a:p>
        </p:txBody>
      </p:sp>
      <p:sp>
        <p:nvSpPr>
          <p:cNvPr id="11" name="Šípka doprava 10"/>
          <p:cNvSpPr/>
          <p:nvPr/>
        </p:nvSpPr>
        <p:spPr>
          <a:xfrm rot="20039872">
            <a:off x="704932" y="4197796"/>
            <a:ext cx="215102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 rot="20049972">
            <a:off x="687818" y="3944389"/>
            <a:ext cx="188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Mierové námestie</a:t>
            </a:r>
            <a:endParaRPr lang="sk-SK" dirty="0"/>
          </a:p>
        </p:txBody>
      </p:sp>
      <p:sp>
        <p:nvSpPr>
          <p:cNvPr id="13" name="Šípka doprava 12"/>
          <p:cNvSpPr/>
          <p:nvPr/>
        </p:nvSpPr>
        <p:spPr>
          <a:xfrm rot="19187489">
            <a:off x="2222610" y="4961467"/>
            <a:ext cx="1143671" cy="2482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 rot="19347661">
            <a:off x="2277168" y="4737715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Sihoť</a:t>
            </a:r>
            <a:endParaRPr lang="sk-SK" dirty="0"/>
          </a:p>
        </p:txBody>
      </p:sp>
      <p:sp>
        <p:nvSpPr>
          <p:cNvPr id="15" name="Šípka doprava 14"/>
          <p:cNvSpPr/>
          <p:nvPr/>
        </p:nvSpPr>
        <p:spPr>
          <a:xfrm flipH="1">
            <a:off x="6207612" y="2799777"/>
            <a:ext cx="2172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Šípka doprava 15"/>
          <p:cNvSpPr/>
          <p:nvPr/>
        </p:nvSpPr>
        <p:spPr>
          <a:xfrm rot="1347661" flipH="1">
            <a:off x="6300985" y="4218406"/>
            <a:ext cx="2178019" cy="204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Šípka doprava 16"/>
          <p:cNvSpPr/>
          <p:nvPr/>
        </p:nvSpPr>
        <p:spPr>
          <a:xfrm rot="13352516">
            <a:off x="5772606" y="5059351"/>
            <a:ext cx="1143671" cy="2482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 rot="2588382">
            <a:off x="6206061" y="4792806"/>
            <a:ext cx="66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Skala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6538459" y="2430445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Klobušice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 rot="1328251">
            <a:off x="6629140" y="3888139"/>
            <a:ext cx="1745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Štefánikova ulica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3696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Users\asus\Desktop\0f2d41a5d1_31306913_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" y="116632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1043608" y="1007150"/>
            <a:ext cx="4938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chemeClr val="tx2"/>
                </a:solidFill>
              </a:rPr>
              <a:t>Najbezpečnejšia cesta do školy: </a:t>
            </a:r>
            <a:endParaRPr lang="sk-SK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55839833"/>
              </p:ext>
            </p:extLst>
          </p:nvPr>
        </p:nvGraphicFramePr>
        <p:xfrm>
          <a:off x="899592" y="1700808"/>
          <a:ext cx="619268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BlokTextu 7">
            <a:hlinkClick r:id="rId8" action="ppaction://hlinkfile"/>
          </p:cNvPr>
          <p:cNvSpPr txBox="1"/>
          <p:nvPr/>
        </p:nvSpPr>
        <p:spPr>
          <a:xfrm>
            <a:off x="5732416" y="1844824"/>
            <a:ext cx="96593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MAPA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BlokTextu 9">
            <a:hlinkClick r:id="rId9" action="ppaction://hlinkfile"/>
          </p:cNvPr>
          <p:cNvSpPr txBox="1"/>
          <p:nvPr/>
        </p:nvSpPr>
        <p:spPr>
          <a:xfrm>
            <a:off x="6826308" y="1846993"/>
            <a:ext cx="96593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VIDEO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BlokTextu 10">
            <a:hlinkClick r:id="rId10" action="ppaction://hlinkfile"/>
          </p:cNvPr>
          <p:cNvSpPr txBox="1"/>
          <p:nvPr/>
        </p:nvSpPr>
        <p:spPr>
          <a:xfrm>
            <a:off x="5771502" y="2777092"/>
            <a:ext cx="96593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MAPA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BlokTextu 11">
            <a:hlinkClick r:id="rId11" action="ppaction://hlinkfile"/>
          </p:cNvPr>
          <p:cNvSpPr txBox="1"/>
          <p:nvPr/>
        </p:nvSpPr>
        <p:spPr>
          <a:xfrm>
            <a:off x="5732416" y="3789040"/>
            <a:ext cx="96593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MAPA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BlokTextu 12">
            <a:hlinkClick r:id="rId12" action="ppaction://hlinkfile"/>
          </p:cNvPr>
          <p:cNvSpPr txBox="1"/>
          <p:nvPr/>
        </p:nvSpPr>
        <p:spPr>
          <a:xfrm>
            <a:off x="5771502" y="4725144"/>
            <a:ext cx="96593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MAPA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BlokTextu 14">
            <a:hlinkClick r:id="rId13" action="ppaction://hlinkfile"/>
          </p:cNvPr>
          <p:cNvSpPr txBox="1"/>
          <p:nvPr/>
        </p:nvSpPr>
        <p:spPr>
          <a:xfrm>
            <a:off x="6861946" y="2777092"/>
            <a:ext cx="96593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VIDEO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BlokTextu 15">
            <a:hlinkClick r:id="rId14" action="ppaction://hlinkfile"/>
          </p:cNvPr>
          <p:cNvSpPr txBox="1"/>
          <p:nvPr/>
        </p:nvSpPr>
        <p:spPr>
          <a:xfrm>
            <a:off x="6826308" y="3789040"/>
            <a:ext cx="96593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VIDEO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BlokTextu 16">
            <a:hlinkClick r:id="rId15" action="ppaction://hlinkfile"/>
          </p:cNvPr>
          <p:cNvSpPr txBox="1"/>
          <p:nvPr/>
        </p:nvSpPr>
        <p:spPr>
          <a:xfrm>
            <a:off x="6861946" y="4725144"/>
            <a:ext cx="96593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VIDEO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58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Users\asus\Desktop\0f2d41a5d1_31306913_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" y="116632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899592" y="908720"/>
            <a:ext cx="3827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chemeClr val="tx2"/>
                </a:solidFill>
              </a:rPr>
              <a:t>P</a:t>
            </a:r>
            <a:r>
              <a:rPr lang="sk-SK" sz="2800" b="1" dirty="0" smtClean="0">
                <a:solidFill>
                  <a:schemeClr val="tx2"/>
                </a:solidFill>
              </a:rPr>
              <a:t>ozor na kritické miesta:</a:t>
            </a:r>
            <a:endParaRPr lang="sk-SK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53717845"/>
              </p:ext>
            </p:extLst>
          </p:nvPr>
        </p:nvGraphicFramePr>
        <p:xfrm>
          <a:off x="899592" y="1700808"/>
          <a:ext cx="619268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BlokTextu 7">
            <a:hlinkClick r:id="rId8" action="ppaction://hlinkfile"/>
          </p:cNvPr>
          <p:cNvSpPr txBox="1"/>
          <p:nvPr/>
        </p:nvSpPr>
        <p:spPr>
          <a:xfrm>
            <a:off x="5732416" y="1844824"/>
            <a:ext cx="96593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MAPA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BlokTextu 9">
            <a:hlinkClick r:id="rId9" action="ppaction://hlinkfile"/>
          </p:cNvPr>
          <p:cNvSpPr txBox="1"/>
          <p:nvPr/>
        </p:nvSpPr>
        <p:spPr>
          <a:xfrm>
            <a:off x="6826308" y="1846993"/>
            <a:ext cx="14181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FOTOGRAFIE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BlokTextu 10">
            <a:hlinkClick r:id="rId10" action="ppaction://hlinkfile"/>
          </p:cNvPr>
          <p:cNvSpPr txBox="1"/>
          <p:nvPr/>
        </p:nvSpPr>
        <p:spPr>
          <a:xfrm>
            <a:off x="5771502" y="2777092"/>
            <a:ext cx="96593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MAPA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BlokTextu 11">
            <a:hlinkClick r:id="rId11" action="ppaction://hlinkfile"/>
          </p:cNvPr>
          <p:cNvSpPr txBox="1"/>
          <p:nvPr/>
        </p:nvSpPr>
        <p:spPr>
          <a:xfrm>
            <a:off x="5732416" y="3789040"/>
            <a:ext cx="96593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MAPA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BlokTextu 12">
            <a:hlinkClick r:id="rId12" action="ppaction://hlinkfile"/>
          </p:cNvPr>
          <p:cNvSpPr txBox="1"/>
          <p:nvPr/>
        </p:nvSpPr>
        <p:spPr>
          <a:xfrm>
            <a:off x="5771502" y="4725144"/>
            <a:ext cx="96593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MAPA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BlokTextu 14">
            <a:hlinkClick r:id="rId13" action="ppaction://hlinkfile"/>
          </p:cNvPr>
          <p:cNvSpPr txBox="1"/>
          <p:nvPr/>
        </p:nvSpPr>
        <p:spPr>
          <a:xfrm>
            <a:off x="6861946" y="2777092"/>
            <a:ext cx="138246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FOTOGRAFIE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BlokTextu 15">
            <a:hlinkClick r:id="rId14" action="ppaction://hlinkfile"/>
          </p:cNvPr>
          <p:cNvSpPr txBox="1"/>
          <p:nvPr/>
        </p:nvSpPr>
        <p:spPr>
          <a:xfrm>
            <a:off x="6826308" y="3789040"/>
            <a:ext cx="14181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FOTOGRAFIE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BlokTextu 16">
            <a:hlinkClick r:id="rId15" action="ppaction://hlinkfile"/>
          </p:cNvPr>
          <p:cNvSpPr txBox="1"/>
          <p:nvPr/>
        </p:nvSpPr>
        <p:spPr>
          <a:xfrm>
            <a:off x="6861946" y="4725144"/>
            <a:ext cx="138246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FOTOGRAFIE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210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Users\asus\Desktop\0f2d41a5d1_31306913_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1043608" y="1007150"/>
            <a:ext cx="4641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chemeClr val="tx2"/>
                </a:solidFill>
              </a:rPr>
              <a:t>Všímajme si dopravné značky:</a:t>
            </a:r>
            <a:endParaRPr lang="sk-SK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47751036"/>
              </p:ext>
            </p:extLst>
          </p:nvPr>
        </p:nvGraphicFramePr>
        <p:xfrm>
          <a:off x="899592" y="1700808"/>
          <a:ext cx="619268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BlokTextu 7">
            <a:hlinkClick r:id="rId8" action="ppaction://hlinkfile"/>
          </p:cNvPr>
          <p:cNvSpPr txBox="1"/>
          <p:nvPr/>
        </p:nvSpPr>
        <p:spPr>
          <a:xfrm>
            <a:off x="5732416" y="1844824"/>
            <a:ext cx="96593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VIDEO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BlokTextu 9">
            <a:hlinkClick r:id="rId9" action="ppaction://hlinkfile"/>
          </p:cNvPr>
          <p:cNvSpPr txBox="1"/>
          <p:nvPr/>
        </p:nvSpPr>
        <p:spPr>
          <a:xfrm>
            <a:off x="6826308" y="1846993"/>
            <a:ext cx="98605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BÁSNE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BlokTextu 10">
            <a:hlinkClick r:id="rId10" action="ppaction://hlinkfile"/>
          </p:cNvPr>
          <p:cNvSpPr txBox="1"/>
          <p:nvPr/>
        </p:nvSpPr>
        <p:spPr>
          <a:xfrm>
            <a:off x="5771502" y="2777092"/>
            <a:ext cx="96593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VIDEO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BlokTextu 11">
            <a:hlinkClick r:id="rId11" action="ppaction://hlinkfile"/>
          </p:cNvPr>
          <p:cNvSpPr txBox="1"/>
          <p:nvPr/>
        </p:nvSpPr>
        <p:spPr>
          <a:xfrm>
            <a:off x="5732416" y="3789040"/>
            <a:ext cx="96593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VIDEO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BlokTextu 12">
            <a:hlinkClick r:id="rId12" action="ppaction://hlinkfile"/>
          </p:cNvPr>
          <p:cNvSpPr txBox="1"/>
          <p:nvPr/>
        </p:nvSpPr>
        <p:spPr>
          <a:xfrm>
            <a:off x="5771502" y="4725144"/>
            <a:ext cx="96593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VIDEO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BlokTextu 17">
            <a:hlinkClick r:id="rId13" action="ppaction://hlinkfile"/>
          </p:cNvPr>
          <p:cNvSpPr txBox="1"/>
          <p:nvPr/>
        </p:nvSpPr>
        <p:spPr>
          <a:xfrm>
            <a:off x="6858062" y="2777092"/>
            <a:ext cx="98605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BÁSNE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BlokTextu 18">
            <a:hlinkClick r:id="rId14" action="ppaction://hlinkfile"/>
          </p:cNvPr>
          <p:cNvSpPr txBox="1"/>
          <p:nvPr/>
        </p:nvSpPr>
        <p:spPr>
          <a:xfrm>
            <a:off x="6826308" y="3789040"/>
            <a:ext cx="98605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BÁSNE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BlokTextu 19">
            <a:hlinkClick r:id="rId15" action="ppaction://hlinkfile"/>
          </p:cNvPr>
          <p:cNvSpPr txBox="1"/>
          <p:nvPr/>
        </p:nvSpPr>
        <p:spPr>
          <a:xfrm>
            <a:off x="6826308" y="4725144"/>
            <a:ext cx="98605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BÁSNE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3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97</Words>
  <Application>Microsoft Office PowerPoint</Application>
  <PresentationFormat>Prezentácia na obrazovke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asus</dc:creator>
  <cp:lastModifiedBy>asus</cp:lastModifiedBy>
  <cp:revision>25</cp:revision>
  <dcterms:created xsi:type="dcterms:W3CDTF">2013-07-04T07:56:30Z</dcterms:created>
  <dcterms:modified xsi:type="dcterms:W3CDTF">2013-08-31T12:50:55Z</dcterms:modified>
</cp:coreProperties>
</file>